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18"/>
  </p:notesMasterIdLst>
  <p:sldIdLst>
    <p:sldId id="256" r:id="rId2"/>
    <p:sldId id="263" r:id="rId3"/>
    <p:sldId id="261" r:id="rId4"/>
    <p:sldId id="262" r:id="rId5"/>
    <p:sldId id="259" r:id="rId6"/>
    <p:sldId id="260" r:id="rId7"/>
    <p:sldId id="257" r:id="rId8"/>
    <p:sldId id="258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050" autoAdjust="0"/>
  </p:normalViewPr>
  <p:slideViewPr>
    <p:cSldViewPr snapToGrid="0">
      <p:cViewPr varScale="1">
        <p:scale>
          <a:sx n="151" d="100"/>
          <a:sy n="151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269E1E-37D6-4C8A-9503-431BA74F57D1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F3AC7CC-3AEE-434D-B2DB-1303A9EA042D}">
      <dgm:prSet/>
      <dgm:spPr/>
      <dgm:t>
        <a:bodyPr/>
        <a:lstStyle/>
        <a:p>
          <a:r>
            <a:rPr lang="nl-NL" b="1" dirty="0"/>
            <a:t>Fase 1 Intro: Korte uitleg: </a:t>
          </a:r>
          <a:r>
            <a:rPr lang="nl-NL" dirty="0"/>
            <a:t>Wat is </a:t>
          </a:r>
          <a:r>
            <a:rPr lang="nl-NL" dirty="0" err="1"/>
            <a:t>vibecoding</a:t>
          </a:r>
          <a:r>
            <a:rPr lang="nl-NL" dirty="0"/>
            <a:t> en waar wordt het voor gebruikt?</a:t>
          </a:r>
          <a:endParaRPr lang="en-US" dirty="0"/>
        </a:p>
      </dgm:t>
    </dgm:pt>
    <dgm:pt modelId="{D46B13E1-ABEC-4E2B-B1A4-4D6BF2F5D458}" type="parTrans" cxnId="{30E16B76-1A4D-46C7-A7EE-F81743FEB88A}">
      <dgm:prSet/>
      <dgm:spPr/>
      <dgm:t>
        <a:bodyPr/>
        <a:lstStyle/>
        <a:p>
          <a:endParaRPr lang="en-US"/>
        </a:p>
      </dgm:t>
    </dgm:pt>
    <dgm:pt modelId="{450AFE2A-B0F7-487A-AD0C-067541771777}" type="sibTrans" cxnId="{30E16B76-1A4D-46C7-A7EE-F81743FEB88A}">
      <dgm:prSet/>
      <dgm:spPr/>
      <dgm:t>
        <a:bodyPr/>
        <a:lstStyle/>
        <a:p>
          <a:endParaRPr lang="en-US"/>
        </a:p>
      </dgm:t>
    </dgm:pt>
    <dgm:pt modelId="{ADB553E3-14C3-49B4-A8CE-1C920A9C2F2F}">
      <dgm:prSet/>
      <dgm:spPr/>
      <dgm:t>
        <a:bodyPr/>
        <a:lstStyle/>
        <a:p>
          <a:r>
            <a:rPr lang="nl-NL" b="1" dirty="0"/>
            <a:t>Inspirerende praktijkvoorbeelden</a:t>
          </a:r>
          <a:endParaRPr lang="en-US" dirty="0"/>
        </a:p>
      </dgm:t>
    </dgm:pt>
    <dgm:pt modelId="{E60597F5-F11F-4555-8D4E-1E8F74729C40}" type="parTrans" cxnId="{78A8A892-1CD2-48D2-A317-ADDDD623015C}">
      <dgm:prSet/>
      <dgm:spPr/>
      <dgm:t>
        <a:bodyPr/>
        <a:lstStyle/>
        <a:p>
          <a:endParaRPr lang="en-US"/>
        </a:p>
      </dgm:t>
    </dgm:pt>
    <dgm:pt modelId="{E69BA49B-89E1-4808-9C78-87B0B61C456F}" type="sibTrans" cxnId="{78A8A892-1CD2-48D2-A317-ADDDD623015C}">
      <dgm:prSet/>
      <dgm:spPr/>
      <dgm:t>
        <a:bodyPr/>
        <a:lstStyle/>
        <a:p>
          <a:endParaRPr lang="en-US"/>
        </a:p>
      </dgm:t>
    </dgm:pt>
    <dgm:pt modelId="{E2B4D95C-81EF-4E97-AA8D-4C42A2FA8162}">
      <dgm:prSet/>
      <dgm:spPr/>
      <dgm:t>
        <a:bodyPr/>
        <a:lstStyle/>
        <a:p>
          <a:r>
            <a:rPr lang="nl-NL" b="1" dirty="0"/>
            <a:t>Fase 2 Workshop: Zelf aan de slag </a:t>
          </a:r>
          <a:r>
            <a:rPr lang="nl-NL" dirty="0"/>
            <a:t>met Canva AI en Gemini Pro</a:t>
          </a:r>
          <a:endParaRPr lang="en-US" dirty="0"/>
        </a:p>
      </dgm:t>
    </dgm:pt>
    <dgm:pt modelId="{BD197E8F-A8BC-4948-8BF1-AF7C1312598F}" type="parTrans" cxnId="{B6F123D5-BE6A-48AB-8A1E-999339BD96FF}">
      <dgm:prSet/>
      <dgm:spPr/>
      <dgm:t>
        <a:bodyPr/>
        <a:lstStyle/>
        <a:p>
          <a:endParaRPr lang="en-US"/>
        </a:p>
      </dgm:t>
    </dgm:pt>
    <dgm:pt modelId="{EE4A6BDC-9342-4854-B772-5BF5C7ABD08E}" type="sibTrans" cxnId="{B6F123D5-BE6A-48AB-8A1E-999339BD96FF}">
      <dgm:prSet/>
      <dgm:spPr/>
      <dgm:t>
        <a:bodyPr/>
        <a:lstStyle/>
        <a:p>
          <a:endParaRPr lang="en-US"/>
        </a:p>
      </dgm:t>
    </dgm:pt>
    <dgm:pt modelId="{174CCDED-B3F1-47DD-A563-2589D5253A8A}">
      <dgm:prSet/>
      <dgm:spPr/>
      <dgm:t>
        <a:bodyPr/>
        <a:lstStyle/>
        <a:p>
          <a:r>
            <a:rPr lang="nl-NL" b="1" dirty="0"/>
            <a:t>Werken met Visual Studio Code/</a:t>
          </a:r>
          <a:r>
            <a:rPr lang="nl-NL" b="1" dirty="0" err="1"/>
            <a:t>Antigravity</a:t>
          </a:r>
          <a:endParaRPr lang="en-US" dirty="0"/>
        </a:p>
      </dgm:t>
    </dgm:pt>
    <dgm:pt modelId="{3B5EC810-A775-48C6-B355-82BCD9FBDB47}" type="parTrans" cxnId="{A2FE2040-E879-4A8F-A288-4B9F11960379}">
      <dgm:prSet/>
      <dgm:spPr/>
      <dgm:t>
        <a:bodyPr/>
        <a:lstStyle/>
        <a:p>
          <a:endParaRPr lang="en-US"/>
        </a:p>
      </dgm:t>
    </dgm:pt>
    <dgm:pt modelId="{2D5A726F-4E4C-4668-8B86-C794B638C350}" type="sibTrans" cxnId="{A2FE2040-E879-4A8F-A288-4B9F11960379}">
      <dgm:prSet/>
      <dgm:spPr/>
      <dgm:t>
        <a:bodyPr/>
        <a:lstStyle/>
        <a:p>
          <a:endParaRPr lang="en-US"/>
        </a:p>
      </dgm:t>
    </dgm:pt>
    <dgm:pt modelId="{69568B98-66A6-4F9F-B7C9-1940132B07AF}">
      <dgm:prSet/>
      <dgm:spPr/>
      <dgm:t>
        <a:bodyPr/>
        <a:lstStyle/>
        <a:p>
          <a:r>
            <a:rPr lang="nl-NL" b="1" dirty="0"/>
            <a:t>Fase 3 Afsluiting: Project koppelen </a:t>
          </a:r>
          <a:r>
            <a:rPr lang="nl-NL" dirty="0"/>
            <a:t>aan GitHub en online zetten</a:t>
          </a:r>
          <a:endParaRPr lang="en-US" dirty="0"/>
        </a:p>
      </dgm:t>
    </dgm:pt>
    <dgm:pt modelId="{5754F60B-8298-444D-B72D-D02B9D04771F}" type="parTrans" cxnId="{85726A33-3738-414F-A180-76894111FDC4}">
      <dgm:prSet/>
      <dgm:spPr/>
      <dgm:t>
        <a:bodyPr/>
        <a:lstStyle/>
        <a:p>
          <a:endParaRPr lang="en-US"/>
        </a:p>
      </dgm:t>
    </dgm:pt>
    <dgm:pt modelId="{60B6F68F-5E78-4148-8C4F-299F464EBA9F}" type="sibTrans" cxnId="{85726A33-3738-414F-A180-76894111FDC4}">
      <dgm:prSet/>
      <dgm:spPr/>
      <dgm:t>
        <a:bodyPr/>
        <a:lstStyle/>
        <a:p>
          <a:endParaRPr lang="en-US"/>
        </a:p>
      </dgm:t>
    </dgm:pt>
    <dgm:pt modelId="{53B0C0B0-3507-4C08-A258-0E2444ED2BBA}">
      <dgm:prSet/>
      <dgm:spPr/>
      <dgm:t>
        <a:bodyPr/>
        <a:lstStyle/>
        <a:p>
          <a:r>
            <a:rPr lang="nl-NL" b="1" dirty="0"/>
            <a:t>Tips om thuis verder te oefenen</a:t>
          </a:r>
          <a:endParaRPr lang="en-US" dirty="0"/>
        </a:p>
      </dgm:t>
    </dgm:pt>
    <dgm:pt modelId="{DFBB89B3-A41E-479D-9101-692155A89977}" type="parTrans" cxnId="{E578EDCD-3C29-4D24-98C8-36BC2CD3C5E6}">
      <dgm:prSet/>
      <dgm:spPr/>
      <dgm:t>
        <a:bodyPr/>
        <a:lstStyle/>
        <a:p>
          <a:endParaRPr lang="en-US"/>
        </a:p>
      </dgm:t>
    </dgm:pt>
    <dgm:pt modelId="{9A1C9EA2-D832-432F-BEC8-AD8FEC6FDCDA}" type="sibTrans" cxnId="{E578EDCD-3C29-4D24-98C8-36BC2CD3C5E6}">
      <dgm:prSet/>
      <dgm:spPr/>
      <dgm:t>
        <a:bodyPr/>
        <a:lstStyle/>
        <a:p>
          <a:endParaRPr lang="en-US"/>
        </a:p>
      </dgm:t>
    </dgm:pt>
    <dgm:pt modelId="{A8B15D91-C142-4AEB-A942-025EC6BAE48D}">
      <dgm:prSet/>
      <dgm:spPr/>
      <dgm:t>
        <a:bodyPr/>
        <a:lstStyle/>
        <a:p>
          <a:endParaRPr lang="en-US" dirty="0"/>
        </a:p>
      </dgm:t>
    </dgm:pt>
    <dgm:pt modelId="{830B5565-15A1-47C9-AE04-61C6E01DFC2F}" type="parTrans" cxnId="{10A6CF35-2C29-43AC-994F-792C15DB8B54}">
      <dgm:prSet/>
      <dgm:spPr/>
      <dgm:t>
        <a:bodyPr/>
        <a:lstStyle/>
        <a:p>
          <a:endParaRPr lang="nl-NL"/>
        </a:p>
      </dgm:t>
    </dgm:pt>
    <dgm:pt modelId="{BD647E9D-DDDA-4EDE-9D4E-9D1BA8752AB9}" type="sibTrans" cxnId="{10A6CF35-2C29-43AC-994F-792C15DB8B54}">
      <dgm:prSet/>
      <dgm:spPr/>
      <dgm:t>
        <a:bodyPr/>
        <a:lstStyle/>
        <a:p>
          <a:endParaRPr lang="nl-NL"/>
        </a:p>
      </dgm:t>
    </dgm:pt>
    <dgm:pt modelId="{752AB47E-034D-4ACB-BA6A-40449F196505}">
      <dgm:prSet/>
      <dgm:spPr/>
      <dgm:t>
        <a:bodyPr/>
        <a:lstStyle/>
        <a:p>
          <a:endParaRPr lang="en-US" dirty="0"/>
        </a:p>
      </dgm:t>
    </dgm:pt>
    <dgm:pt modelId="{920C8FDC-7164-47C3-8F73-23B70194C094}" type="parTrans" cxnId="{2BC8D250-6AA0-4567-8FEF-4F1BA83C0986}">
      <dgm:prSet/>
      <dgm:spPr/>
      <dgm:t>
        <a:bodyPr/>
        <a:lstStyle/>
        <a:p>
          <a:endParaRPr lang="nl-NL"/>
        </a:p>
      </dgm:t>
    </dgm:pt>
    <dgm:pt modelId="{BD32A623-7991-44F8-A50F-8CD137DC34D4}" type="sibTrans" cxnId="{2BC8D250-6AA0-4567-8FEF-4F1BA83C0986}">
      <dgm:prSet/>
      <dgm:spPr/>
      <dgm:t>
        <a:bodyPr/>
        <a:lstStyle/>
        <a:p>
          <a:endParaRPr lang="nl-NL"/>
        </a:p>
      </dgm:t>
    </dgm:pt>
    <dgm:pt modelId="{610D0EDF-2CC6-4248-BA08-448FEFE06B01}" type="pres">
      <dgm:prSet presAssocID="{65269E1E-37D6-4C8A-9503-431BA74F57D1}" presName="vert0" presStyleCnt="0">
        <dgm:presLayoutVars>
          <dgm:dir/>
          <dgm:animOne val="branch"/>
          <dgm:animLvl val="lvl"/>
        </dgm:presLayoutVars>
      </dgm:prSet>
      <dgm:spPr/>
    </dgm:pt>
    <dgm:pt modelId="{4A0FE782-3B6E-4AE1-A774-4183A8197636}" type="pres">
      <dgm:prSet presAssocID="{8F3AC7CC-3AEE-434D-B2DB-1303A9EA042D}" presName="thickLine" presStyleLbl="alignNode1" presStyleIdx="0" presStyleCnt="8"/>
      <dgm:spPr/>
    </dgm:pt>
    <dgm:pt modelId="{36A8F4EB-D1CC-46FF-BB41-260E48AB3A2C}" type="pres">
      <dgm:prSet presAssocID="{8F3AC7CC-3AEE-434D-B2DB-1303A9EA042D}" presName="horz1" presStyleCnt="0"/>
      <dgm:spPr/>
    </dgm:pt>
    <dgm:pt modelId="{CB07BA75-CB97-42C9-A8C6-BA05E95CAE6D}" type="pres">
      <dgm:prSet presAssocID="{8F3AC7CC-3AEE-434D-B2DB-1303A9EA042D}" presName="tx1" presStyleLbl="revTx" presStyleIdx="0" presStyleCnt="8"/>
      <dgm:spPr/>
    </dgm:pt>
    <dgm:pt modelId="{C1D6DCBC-FF83-4F4D-A998-076CB4213B6F}" type="pres">
      <dgm:prSet presAssocID="{8F3AC7CC-3AEE-434D-B2DB-1303A9EA042D}" presName="vert1" presStyleCnt="0"/>
      <dgm:spPr/>
    </dgm:pt>
    <dgm:pt modelId="{A26FF21D-AA32-4C46-9991-52F4C14A90E7}" type="pres">
      <dgm:prSet presAssocID="{ADB553E3-14C3-49B4-A8CE-1C920A9C2F2F}" presName="thickLine" presStyleLbl="alignNode1" presStyleIdx="1" presStyleCnt="8"/>
      <dgm:spPr/>
    </dgm:pt>
    <dgm:pt modelId="{7BD1561E-8F41-4567-803F-37EBAC62B455}" type="pres">
      <dgm:prSet presAssocID="{ADB553E3-14C3-49B4-A8CE-1C920A9C2F2F}" presName="horz1" presStyleCnt="0"/>
      <dgm:spPr/>
    </dgm:pt>
    <dgm:pt modelId="{B0085223-6DCD-4A52-8959-B32479D3EB2C}" type="pres">
      <dgm:prSet presAssocID="{ADB553E3-14C3-49B4-A8CE-1C920A9C2F2F}" presName="tx1" presStyleLbl="revTx" presStyleIdx="1" presStyleCnt="8"/>
      <dgm:spPr/>
    </dgm:pt>
    <dgm:pt modelId="{AE7A0634-4335-4B99-87B7-BA68257B2642}" type="pres">
      <dgm:prSet presAssocID="{ADB553E3-14C3-49B4-A8CE-1C920A9C2F2F}" presName="vert1" presStyleCnt="0"/>
      <dgm:spPr/>
    </dgm:pt>
    <dgm:pt modelId="{BEAFF81A-398C-4A89-8356-DEB07F05E9D1}" type="pres">
      <dgm:prSet presAssocID="{A8B15D91-C142-4AEB-A942-025EC6BAE48D}" presName="thickLine" presStyleLbl="alignNode1" presStyleIdx="2" presStyleCnt="8"/>
      <dgm:spPr/>
    </dgm:pt>
    <dgm:pt modelId="{5AB9CB49-D0DA-477A-86C8-F073956EEA26}" type="pres">
      <dgm:prSet presAssocID="{A8B15D91-C142-4AEB-A942-025EC6BAE48D}" presName="horz1" presStyleCnt="0"/>
      <dgm:spPr/>
    </dgm:pt>
    <dgm:pt modelId="{CA29B501-0A86-4CE1-96AB-E51D51146BAA}" type="pres">
      <dgm:prSet presAssocID="{A8B15D91-C142-4AEB-A942-025EC6BAE48D}" presName="tx1" presStyleLbl="revTx" presStyleIdx="2" presStyleCnt="8"/>
      <dgm:spPr/>
    </dgm:pt>
    <dgm:pt modelId="{23C487DF-5D85-446C-8256-ECCA839238F6}" type="pres">
      <dgm:prSet presAssocID="{A8B15D91-C142-4AEB-A942-025EC6BAE48D}" presName="vert1" presStyleCnt="0"/>
      <dgm:spPr/>
    </dgm:pt>
    <dgm:pt modelId="{3176799B-0C51-4E56-A773-12EB38DF03DB}" type="pres">
      <dgm:prSet presAssocID="{E2B4D95C-81EF-4E97-AA8D-4C42A2FA8162}" presName="thickLine" presStyleLbl="alignNode1" presStyleIdx="3" presStyleCnt="8"/>
      <dgm:spPr/>
    </dgm:pt>
    <dgm:pt modelId="{EB623CB4-4624-444C-A6A1-6FC8F9F3FEA8}" type="pres">
      <dgm:prSet presAssocID="{E2B4D95C-81EF-4E97-AA8D-4C42A2FA8162}" presName="horz1" presStyleCnt="0"/>
      <dgm:spPr/>
    </dgm:pt>
    <dgm:pt modelId="{F9CBDE99-660A-4218-9233-75AFE6661AF3}" type="pres">
      <dgm:prSet presAssocID="{E2B4D95C-81EF-4E97-AA8D-4C42A2FA8162}" presName="tx1" presStyleLbl="revTx" presStyleIdx="3" presStyleCnt="8"/>
      <dgm:spPr/>
    </dgm:pt>
    <dgm:pt modelId="{210BFE34-8AF1-420D-89BC-08682C9E7515}" type="pres">
      <dgm:prSet presAssocID="{E2B4D95C-81EF-4E97-AA8D-4C42A2FA8162}" presName="vert1" presStyleCnt="0"/>
      <dgm:spPr/>
    </dgm:pt>
    <dgm:pt modelId="{7DD085CD-6C6D-40E0-AA69-9C4731B159E7}" type="pres">
      <dgm:prSet presAssocID="{174CCDED-B3F1-47DD-A563-2589D5253A8A}" presName="thickLine" presStyleLbl="alignNode1" presStyleIdx="4" presStyleCnt="8"/>
      <dgm:spPr/>
    </dgm:pt>
    <dgm:pt modelId="{919F92F9-6D61-48B7-B678-6A52643D1B08}" type="pres">
      <dgm:prSet presAssocID="{174CCDED-B3F1-47DD-A563-2589D5253A8A}" presName="horz1" presStyleCnt="0"/>
      <dgm:spPr/>
    </dgm:pt>
    <dgm:pt modelId="{B158558E-D8FA-4DFB-817A-467E6BF539AB}" type="pres">
      <dgm:prSet presAssocID="{174CCDED-B3F1-47DD-A563-2589D5253A8A}" presName="tx1" presStyleLbl="revTx" presStyleIdx="4" presStyleCnt="8"/>
      <dgm:spPr/>
    </dgm:pt>
    <dgm:pt modelId="{5A32E3C1-94B1-4EF3-BEBD-F8349C56F7CD}" type="pres">
      <dgm:prSet presAssocID="{174CCDED-B3F1-47DD-A563-2589D5253A8A}" presName="vert1" presStyleCnt="0"/>
      <dgm:spPr/>
    </dgm:pt>
    <dgm:pt modelId="{5FC05D1B-D0A3-46E8-B497-CE339F18A5D2}" type="pres">
      <dgm:prSet presAssocID="{752AB47E-034D-4ACB-BA6A-40449F196505}" presName="thickLine" presStyleLbl="alignNode1" presStyleIdx="5" presStyleCnt="8"/>
      <dgm:spPr/>
    </dgm:pt>
    <dgm:pt modelId="{8EC455F5-A12B-4454-9414-8C2097024C2F}" type="pres">
      <dgm:prSet presAssocID="{752AB47E-034D-4ACB-BA6A-40449F196505}" presName="horz1" presStyleCnt="0"/>
      <dgm:spPr/>
    </dgm:pt>
    <dgm:pt modelId="{893B81F8-4259-44A1-B1D7-50203226AB89}" type="pres">
      <dgm:prSet presAssocID="{752AB47E-034D-4ACB-BA6A-40449F196505}" presName="tx1" presStyleLbl="revTx" presStyleIdx="5" presStyleCnt="8"/>
      <dgm:spPr/>
    </dgm:pt>
    <dgm:pt modelId="{CE1EE4A5-9533-47C5-833D-5EAE934508C9}" type="pres">
      <dgm:prSet presAssocID="{752AB47E-034D-4ACB-BA6A-40449F196505}" presName="vert1" presStyleCnt="0"/>
      <dgm:spPr/>
    </dgm:pt>
    <dgm:pt modelId="{D2898F2C-F7EC-4A19-A5D9-5BDAD6D03804}" type="pres">
      <dgm:prSet presAssocID="{69568B98-66A6-4F9F-B7C9-1940132B07AF}" presName="thickLine" presStyleLbl="alignNode1" presStyleIdx="6" presStyleCnt="8"/>
      <dgm:spPr/>
    </dgm:pt>
    <dgm:pt modelId="{22BAA65E-85F5-468F-BD33-0CF1CC608326}" type="pres">
      <dgm:prSet presAssocID="{69568B98-66A6-4F9F-B7C9-1940132B07AF}" presName="horz1" presStyleCnt="0"/>
      <dgm:spPr/>
    </dgm:pt>
    <dgm:pt modelId="{64F4C125-37FB-47BB-8D7D-40E78879FB2F}" type="pres">
      <dgm:prSet presAssocID="{69568B98-66A6-4F9F-B7C9-1940132B07AF}" presName="tx1" presStyleLbl="revTx" presStyleIdx="6" presStyleCnt="8"/>
      <dgm:spPr/>
    </dgm:pt>
    <dgm:pt modelId="{91B87F7A-9640-414D-8CEF-0746C9A539EE}" type="pres">
      <dgm:prSet presAssocID="{69568B98-66A6-4F9F-B7C9-1940132B07AF}" presName="vert1" presStyleCnt="0"/>
      <dgm:spPr/>
    </dgm:pt>
    <dgm:pt modelId="{F2C1255D-843C-43F3-8AEC-5C4D45E3C06D}" type="pres">
      <dgm:prSet presAssocID="{53B0C0B0-3507-4C08-A258-0E2444ED2BBA}" presName="thickLine" presStyleLbl="alignNode1" presStyleIdx="7" presStyleCnt="8"/>
      <dgm:spPr/>
    </dgm:pt>
    <dgm:pt modelId="{CD372E0C-EDF9-48EB-96BD-1200AC31D79E}" type="pres">
      <dgm:prSet presAssocID="{53B0C0B0-3507-4C08-A258-0E2444ED2BBA}" presName="horz1" presStyleCnt="0"/>
      <dgm:spPr/>
    </dgm:pt>
    <dgm:pt modelId="{8DD3080F-7ECD-46F3-9D09-5AF949297143}" type="pres">
      <dgm:prSet presAssocID="{53B0C0B0-3507-4C08-A258-0E2444ED2BBA}" presName="tx1" presStyleLbl="revTx" presStyleIdx="7" presStyleCnt="8"/>
      <dgm:spPr/>
    </dgm:pt>
    <dgm:pt modelId="{B1C3E16D-F3EC-4CD8-B180-9E07BE9FB89A}" type="pres">
      <dgm:prSet presAssocID="{53B0C0B0-3507-4C08-A258-0E2444ED2BBA}" presName="vert1" presStyleCnt="0"/>
      <dgm:spPr/>
    </dgm:pt>
  </dgm:ptLst>
  <dgm:cxnLst>
    <dgm:cxn modelId="{FA851E29-548C-4072-AB5B-F5EF7BC16C6D}" type="presOf" srcId="{E2B4D95C-81EF-4E97-AA8D-4C42A2FA8162}" destId="{F9CBDE99-660A-4218-9233-75AFE6661AF3}" srcOrd="0" destOrd="0" presId="urn:microsoft.com/office/officeart/2008/layout/LinedList"/>
    <dgm:cxn modelId="{85726A33-3738-414F-A180-76894111FDC4}" srcId="{65269E1E-37D6-4C8A-9503-431BA74F57D1}" destId="{69568B98-66A6-4F9F-B7C9-1940132B07AF}" srcOrd="6" destOrd="0" parTransId="{5754F60B-8298-444D-B72D-D02B9D04771F}" sibTransId="{60B6F68F-5E78-4148-8C4F-299F464EBA9F}"/>
    <dgm:cxn modelId="{10A6CF35-2C29-43AC-994F-792C15DB8B54}" srcId="{65269E1E-37D6-4C8A-9503-431BA74F57D1}" destId="{A8B15D91-C142-4AEB-A942-025EC6BAE48D}" srcOrd="2" destOrd="0" parTransId="{830B5565-15A1-47C9-AE04-61C6E01DFC2F}" sibTransId="{BD647E9D-DDDA-4EDE-9D4E-9D1BA8752AB9}"/>
    <dgm:cxn modelId="{A2FE2040-E879-4A8F-A288-4B9F11960379}" srcId="{65269E1E-37D6-4C8A-9503-431BA74F57D1}" destId="{174CCDED-B3F1-47DD-A563-2589D5253A8A}" srcOrd="4" destOrd="0" parTransId="{3B5EC810-A775-48C6-B355-82BCD9FBDB47}" sibTransId="{2D5A726F-4E4C-4668-8B86-C794B638C350}"/>
    <dgm:cxn modelId="{966FE469-DEC6-43E9-8A57-68F9E7711822}" type="presOf" srcId="{69568B98-66A6-4F9F-B7C9-1940132B07AF}" destId="{64F4C125-37FB-47BB-8D7D-40E78879FB2F}" srcOrd="0" destOrd="0" presId="urn:microsoft.com/office/officeart/2008/layout/LinedList"/>
    <dgm:cxn modelId="{2BC8D250-6AA0-4567-8FEF-4F1BA83C0986}" srcId="{65269E1E-37D6-4C8A-9503-431BA74F57D1}" destId="{752AB47E-034D-4ACB-BA6A-40449F196505}" srcOrd="5" destOrd="0" parTransId="{920C8FDC-7164-47C3-8F73-23B70194C094}" sibTransId="{BD32A623-7991-44F8-A50F-8CD137DC34D4}"/>
    <dgm:cxn modelId="{30E16B76-1A4D-46C7-A7EE-F81743FEB88A}" srcId="{65269E1E-37D6-4C8A-9503-431BA74F57D1}" destId="{8F3AC7CC-3AEE-434D-B2DB-1303A9EA042D}" srcOrd="0" destOrd="0" parTransId="{D46B13E1-ABEC-4E2B-B1A4-4D6BF2F5D458}" sibTransId="{450AFE2A-B0F7-487A-AD0C-067541771777}"/>
    <dgm:cxn modelId="{D368337B-DD43-42D7-B16E-21A50B003737}" type="presOf" srcId="{ADB553E3-14C3-49B4-A8CE-1C920A9C2F2F}" destId="{B0085223-6DCD-4A52-8959-B32479D3EB2C}" srcOrd="0" destOrd="0" presId="urn:microsoft.com/office/officeart/2008/layout/LinedList"/>
    <dgm:cxn modelId="{B3671480-AD31-4A32-A8F7-0A3BEFBF07F3}" type="presOf" srcId="{53B0C0B0-3507-4C08-A258-0E2444ED2BBA}" destId="{8DD3080F-7ECD-46F3-9D09-5AF949297143}" srcOrd="0" destOrd="0" presId="urn:microsoft.com/office/officeart/2008/layout/LinedList"/>
    <dgm:cxn modelId="{D1F94089-E19F-46B1-AFCC-87A1B2467EA9}" type="presOf" srcId="{A8B15D91-C142-4AEB-A942-025EC6BAE48D}" destId="{CA29B501-0A86-4CE1-96AB-E51D51146BAA}" srcOrd="0" destOrd="0" presId="urn:microsoft.com/office/officeart/2008/layout/LinedList"/>
    <dgm:cxn modelId="{78A8A892-1CD2-48D2-A317-ADDDD623015C}" srcId="{65269E1E-37D6-4C8A-9503-431BA74F57D1}" destId="{ADB553E3-14C3-49B4-A8CE-1C920A9C2F2F}" srcOrd="1" destOrd="0" parTransId="{E60597F5-F11F-4555-8D4E-1E8F74729C40}" sibTransId="{E69BA49B-89E1-4808-9C78-87B0B61C456F}"/>
    <dgm:cxn modelId="{0B726F94-0F53-4C48-99B1-7588D39327E5}" type="presOf" srcId="{65269E1E-37D6-4C8A-9503-431BA74F57D1}" destId="{610D0EDF-2CC6-4248-BA08-448FEFE06B01}" srcOrd="0" destOrd="0" presId="urn:microsoft.com/office/officeart/2008/layout/LinedList"/>
    <dgm:cxn modelId="{223359B0-E5C0-4CF7-B152-C99CC0C23E39}" type="presOf" srcId="{8F3AC7CC-3AEE-434D-B2DB-1303A9EA042D}" destId="{CB07BA75-CB97-42C9-A8C6-BA05E95CAE6D}" srcOrd="0" destOrd="0" presId="urn:microsoft.com/office/officeart/2008/layout/LinedList"/>
    <dgm:cxn modelId="{E578EDCD-3C29-4D24-98C8-36BC2CD3C5E6}" srcId="{65269E1E-37D6-4C8A-9503-431BA74F57D1}" destId="{53B0C0B0-3507-4C08-A258-0E2444ED2BBA}" srcOrd="7" destOrd="0" parTransId="{DFBB89B3-A41E-479D-9101-692155A89977}" sibTransId="{9A1C9EA2-D832-432F-BEC8-AD8FEC6FDCDA}"/>
    <dgm:cxn modelId="{B6F123D5-BE6A-48AB-8A1E-999339BD96FF}" srcId="{65269E1E-37D6-4C8A-9503-431BA74F57D1}" destId="{E2B4D95C-81EF-4E97-AA8D-4C42A2FA8162}" srcOrd="3" destOrd="0" parTransId="{BD197E8F-A8BC-4948-8BF1-AF7C1312598F}" sibTransId="{EE4A6BDC-9342-4854-B772-5BF5C7ABD08E}"/>
    <dgm:cxn modelId="{8BD98DF8-8CD5-4382-85B3-844E4A0FBD98}" type="presOf" srcId="{174CCDED-B3F1-47DD-A563-2589D5253A8A}" destId="{B158558E-D8FA-4DFB-817A-467E6BF539AB}" srcOrd="0" destOrd="0" presId="urn:microsoft.com/office/officeart/2008/layout/LinedList"/>
    <dgm:cxn modelId="{A1AB24FC-1997-4C10-BFB8-DAA9A796FCF2}" type="presOf" srcId="{752AB47E-034D-4ACB-BA6A-40449F196505}" destId="{893B81F8-4259-44A1-B1D7-50203226AB89}" srcOrd="0" destOrd="0" presId="urn:microsoft.com/office/officeart/2008/layout/LinedList"/>
    <dgm:cxn modelId="{C361FA9E-66A1-4502-801E-A512A5768FF5}" type="presParOf" srcId="{610D0EDF-2CC6-4248-BA08-448FEFE06B01}" destId="{4A0FE782-3B6E-4AE1-A774-4183A8197636}" srcOrd="0" destOrd="0" presId="urn:microsoft.com/office/officeart/2008/layout/LinedList"/>
    <dgm:cxn modelId="{72FB4AD3-101A-4C49-B12F-AE69FFEB8DD1}" type="presParOf" srcId="{610D0EDF-2CC6-4248-BA08-448FEFE06B01}" destId="{36A8F4EB-D1CC-46FF-BB41-260E48AB3A2C}" srcOrd="1" destOrd="0" presId="urn:microsoft.com/office/officeart/2008/layout/LinedList"/>
    <dgm:cxn modelId="{06893D26-193A-4498-8B49-F410969F1D69}" type="presParOf" srcId="{36A8F4EB-D1CC-46FF-BB41-260E48AB3A2C}" destId="{CB07BA75-CB97-42C9-A8C6-BA05E95CAE6D}" srcOrd="0" destOrd="0" presId="urn:microsoft.com/office/officeart/2008/layout/LinedList"/>
    <dgm:cxn modelId="{7BC037FE-2B30-450F-A06B-CCD8A8DF3DFC}" type="presParOf" srcId="{36A8F4EB-D1CC-46FF-BB41-260E48AB3A2C}" destId="{C1D6DCBC-FF83-4F4D-A998-076CB4213B6F}" srcOrd="1" destOrd="0" presId="urn:microsoft.com/office/officeart/2008/layout/LinedList"/>
    <dgm:cxn modelId="{9F8DE800-79EA-4250-A854-32C02B359BA4}" type="presParOf" srcId="{610D0EDF-2CC6-4248-BA08-448FEFE06B01}" destId="{A26FF21D-AA32-4C46-9991-52F4C14A90E7}" srcOrd="2" destOrd="0" presId="urn:microsoft.com/office/officeart/2008/layout/LinedList"/>
    <dgm:cxn modelId="{899FC5DC-3ADB-4788-BF3D-2B9DBBA07AA7}" type="presParOf" srcId="{610D0EDF-2CC6-4248-BA08-448FEFE06B01}" destId="{7BD1561E-8F41-4567-803F-37EBAC62B455}" srcOrd="3" destOrd="0" presId="urn:microsoft.com/office/officeart/2008/layout/LinedList"/>
    <dgm:cxn modelId="{421E409F-D87D-4875-9542-3B1A69BE61C6}" type="presParOf" srcId="{7BD1561E-8F41-4567-803F-37EBAC62B455}" destId="{B0085223-6DCD-4A52-8959-B32479D3EB2C}" srcOrd="0" destOrd="0" presId="urn:microsoft.com/office/officeart/2008/layout/LinedList"/>
    <dgm:cxn modelId="{58F5D9A2-B7B6-4A40-AD2E-4725BB8F6E6A}" type="presParOf" srcId="{7BD1561E-8F41-4567-803F-37EBAC62B455}" destId="{AE7A0634-4335-4B99-87B7-BA68257B2642}" srcOrd="1" destOrd="0" presId="urn:microsoft.com/office/officeart/2008/layout/LinedList"/>
    <dgm:cxn modelId="{D8F23F14-ABFE-4058-A494-D6DBF4271DE6}" type="presParOf" srcId="{610D0EDF-2CC6-4248-BA08-448FEFE06B01}" destId="{BEAFF81A-398C-4A89-8356-DEB07F05E9D1}" srcOrd="4" destOrd="0" presId="urn:microsoft.com/office/officeart/2008/layout/LinedList"/>
    <dgm:cxn modelId="{A67084E1-CD45-4033-AEBB-6C41A8CB895B}" type="presParOf" srcId="{610D0EDF-2CC6-4248-BA08-448FEFE06B01}" destId="{5AB9CB49-D0DA-477A-86C8-F073956EEA26}" srcOrd="5" destOrd="0" presId="urn:microsoft.com/office/officeart/2008/layout/LinedList"/>
    <dgm:cxn modelId="{99C9B5AD-2E39-4412-97E3-0A9E3A8C1AD4}" type="presParOf" srcId="{5AB9CB49-D0DA-477A-86C8-F073956EEA26}" destId="{CA29B501-0A86-4CE1-96AB-E51D51146BAA}" srcOrd="0" destOrd="0" presId="urn:microsoft.com/office/officeart/2008/layout/LinedList"/>
    <dgm:cxn modelId="{3F361D5F-5AED-4AA9-BA5A-BD48C8B40CD1}" type="presParOf" srcId="{5AB9CB49-D0DA-477A-86C8-F073956EEA26}" destId="{23C487DF-5D85-446C-8256-ECCA839238F6}" srcOrd="1" destOrd="0" presId="urn:microsoft.com/office/officeart/2008/layout/LinedList"/>
    <dgm:cxn modelId="{7A942C0B-569A-4CCC-A3DB-553099EEC0AE}" type="presParOf" srcId="{610D0EDF-2CC6-4248-BA08-448FEFE06B01}" destId="{3176799B-0C51-4E56-A773-12EB38DF03DB}" srcOrd="6" destOrd="0" presId="urn:microsoft.com/office/officeart/2008/layout/LinedList"/>
    <dgm:cxn modelId="{73CAB362-79F3-4C2E-98B1-D5E2537C550E}" type="presParOf" srcId="{610D0EDF-2CC6-4248-BA08-448FEFE06B01}" destId="{EB623CB4-4624-444C-A6A1-6FC8F9F3FEA8}" srcOrd="7" destOrd="0" presId="urn:microsoft.com/office/officeart/2008/layout/LinedList"/>
    <dgm:cxn modelId="{F06D3F0C-EC0E-485A-9D24-D3762252164A}" type="presParOf" srcId="{EB623CB4-4624-444C-A6A1-6FC8F9F3FEA8}" destId="{F9CBDE99-660A-4218-9233-75AFE6661AF3}" srcOrd="0" destOrd="0" presId="urn:microsoft.com/office/officeart/2008/layout/LinedList"/>
    <dgm:cxn modelId="{6D297A23-8546-4ED8-817C-46F4B872EA50}" type="presParOf" srcId="{EB623CB4-4624-444C-A6A1-6FC8F9F3FEA8}" destId="{210BFE34-8AF1-420D-89BC-08682C9E7515}" srcOrd="1" destOrd="0" presId="urn:microsoft.com/office/officeart/2008/layout/LinedList"/>
    <dgm:cxn modelId="{2CCAD4A1-4881-4575-9E3F-24E902FEBCE3}" type="presParOf" srcId="{610D0EDF-2CC6-4248-BA08-448FEFE06B01}" destId="{7DD085CD-6C6D-40E0-AA69-9C4731B159E7}" srcOrd="8" destOrd="0" presId="urn:microsoft.com/office/officeart/2008/layout/LinedList"/>
    <dgm:cxn modelId="{38C3A304-E6DA-483C-AC60-A9088FD4B4D8}" type="presParOf" srcId="{610D0EDF-2CC6-4248-BA08-448FEFE06B01}" destId="{919F92F9-6D61-48B7-B678-6A52643D1B08}" srcOrd="9" destOrd="0" presId="urn:microsoft.com/office/officeart/2008/layout/LinedList"/>
    <dgm:cxn modelId="{546EE3CC-6EB7-4834-B8F0-9CF9DAAEE62D}" type="presParOf" srcId="{919F92F9-6D61-48B7-B678-6A52643D1B08}" destId="{B158558E-D8FA-4DFB-817A-467E6BF539AB}" srcOrd="0" destOrd="0" presId="urn:microsoft.com/office/officeart/2008/layout/LinedList"/>
    <dgm:cxn modelId="{3B8EA12A-3854-456C-837A-E3931DF48FFF}" type="presParOf" srcId="{919F92F9-6D61-48B7-B678-6A52643D1B08}" destId="{5A32E3C1-94B1-4EF3-BEBD-F8349C56F7CD}" srcOrd="1" destOrd="0" presId="urn:microsoft.com/office/officeart/2008/layout/LinedList"/>
    <dgm:cxn modelId="{32EB4A75-AAB3-4B78-A6FA-8CB8F6F3C9D1}" type="presParOf" srcId="{610D0EDF-2CC6-4248-BA08-448FEFE06B01}" destId="{5FC05D1B-D0A3-46E8-B497-CE339F18A5D2}" srcOrd="10" destOrd="0" presId="urn:microsoft.com/office/officeart/2008/layout/LinedList"/>
    <dgm:cxn modelId="{0EAF4D31-EEAC-45EA-B4FA-2E1861F79241}" type="presParOf" srcId="{610D0EDF-2CC6-4248-BA08-448FEFE06B01}" destId="{8EC455F5-A12B-4454-9414-8C2097024C2F}" srcOrd="11" destOrd="0" presId="urn:microsoft.com/office/officeart/2008/layout/LinedList"/>
    <dgm:cxn modelId="{38D3D15F-A7BD-4134-969F-123381C937AE}" type="presParOf" srcId="{8EC455F5-A12B-4454-9414-8C2097024C2F}" destId="{893B81F8-4259-44A1-B1D7-50203226AB89}" srcOrd="0" destOrd="0" presId="urn:microsoft.com/office/officeart/2008/layout/LinedList"/>
    <dgm:cxn modelId="{C4044E80-97F8-4A01-A7C7-7F4483BB9B52}" type="presParOf" srcId="{8EC455F5-A12B-4454-9414-8C2097024C2F}" destId="{CE1EE4A5-9533-47C5-833D-5EAE934508C9}" srcOrd="1" destOrd="0" presId="urn:microsoft.com/office/officeart/2008/layout/LinedList"/>
    <dgm:cxn modelId="{5B82F26B-49B6-4AF8-A507-561ABD22C821}" type="presParOf" srcId="{610D0EDF-2CC6-4248-BA08-448FEFE06B01}" destId="{D2898F2C-F7EC-4A19-A5D9-5BDAD6D03804}" srcOrd="12" destOrd="0" presId="urn:microsoft.com/office/officeart/2008/layout/LinedList"/>
    <dgm:cxn modelId="{AD478DF1-9BAC-4409-B402-D82817335476}" type="presParOf" srcId="{610D0EDF-2CC6-4248-BA08-448FEFE06B01}" destId="{22BAA65E-85F5-468F-BD33-0CF1CC608326}" srcOrd="13" destOrd="0" presId="urn:microsoft.com/office/officeart/2008/layout/LinedList"/>
    <dgm:cxn modelId="{03F7495A-061F-4CA2-BBBE-CF2369B227AF}" type="presParOf" srcId="{22BAA65E-85F5-468F-BD33-0CF1CC608326}" destId="{64F4C125-37FB-47BB-8D7D-40E78879FB2F}" srcOrd="0" destOrd="0" presId="urn:microsoft.com/office/officeart/2008/layout/LinedList"/>
    <dgm:cxn modelId="{CFE14836-790B-43F5-A652-B567F2AA6843}" type="presParOf" srcId="{22BAA65E-85F5-468F-BD33-0CF1CC608326}" destId="{91B87F7A-9640-414D-8CEF-0746C9A539EE}" srcOrd="1" destOrd="0" presId="urn:microsoft.com/office/officeart/2008/layout/LinedList"/>
    <dgm:cxn modelId="{0EF0889B-0875-421E-B11E-8057A7AE61D1}" type="presParOf" srcId="{610D0EDF-2CC6-4248-BA08-448FEFE06B01}" destId="{F2C1255D-843C-43F3-8AEC-5C4D45E3C06D}" srcOrd="14" destOrd="0" presId="urn:microsoft.com/office/officeart/2008/layout/LinedList"/>
    <dgm:cxn modelId="{F8FC98CB-DF0C-4C30-94BF-6F81F2839CFA}" type="presParOf" srcId="{610D0EDF-2CC6-4248-BA08-448FEFE06B01}" destId="{CD372E0C-EDF9-48EB-96BD-1200AC31D79E}" srcOrd="15" destOrd="0" presId="urn:microsoft.com/office/officeart/2008/layout/LinedList"/>
    <dgm:cxn modelId="{4D4DE256-82BC-4811-936C-738499C49F19}" type="presParOf" srcId="{CD372E0C-EDF9-48EB-96BD-1200AC31D79E}" destId="{8DD3080F-7ECD-46F3-9D09-5AF949297143}" srcOrd="0" destOrd="0" presId="urn:microsoft.com/office/officeart/2008/layout/LinedList"/>
    <dgm:cxn modelId="{1829EB5F-4E38-425A-A24D-F8DF442BC049}" type="presParOf" srcId="{CD372E0C-EDF9-48EB-96BD-1200AC31D79E}" destId="{B1C3E16D-F3EC-4CD8-B180-9E07BE9FB8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15D0B5-E918-47BB-9649-A512DDC30E9F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3B2321-638B-47D2-A94C-37ECDDEE69D7}">
      <dgm:prSet/>
      <dgm:spPr/>
      <dgm:t>
        <a:bodyPr/>
        <a:lstStyle/>
        <a:p>
          <a:r>
            <a:rPr lang="nl-NL"/>
            <a:t>Visual Studio Code met Github CoPilot </a:t>
          </a:r>
          <a:r>
            <a:rPr lang="nl-NL">
              <a:sym typeface="Wingdings" panose="05000000000000000000" pitchFamily="2" charset="2"/>
            </a:rPr>
            <a:t></a:t>
          </a:r>
          <a:r>
            <a:rPr lang="nl-NL"/>
            <a:t> Gemini PRO met Antigravity</a:t>
          </a:r>
          <a:endParaRPr lang="en-US"/>
        </a:p>
      </dgm:t>
    </dgm:pt>
    <dgm:pt modelId="{FD0ACE93-FB63-4DA8-B318-BB53715E8D85}" type="parTrans" cxnId="{FAFD24C5-693E-40D5-A237-83924724987A}">
      <dgm:prSet/>
      <dgm:spPr/>
      <dgm:t>
        <a:bodyPr/>
        <a:lstStyle/>
        <a:p>
          <a:endParaRPr lang="en-US"/>
        </a:p>
      </dgm:t>
    </dgm:pt>
    <dgm:pt modelId="{7CC74869-BEF9-4716-A58C-3BEC33ECEE3A}" type="sibTrans" cxnId="{FAFD24C5-693E-40D5-A237-83924724987A}">
      <dgm:prSet/>
      <dgm:spPr/>
      <dgm:t>
        <a:bodyPr/>
        <a:lstStyle/>
        <a:p>
          <a:endParaRPr lang="en-US"/>
        </a:p>
      </dgm:t>
    </dgm:pt>
    <dgm:pt modelId="{2CFCC2EE-5791-4B93-86DD-B54147B429E1}">
      <dgm:prSet/>
      <dgm:spPr/>
      <dgm:t>
        <a:bodyPr/>
        <a:lstStyle/>
        <a:p>
          <a:r>
            <a:rPr lang="nl-NL"/>
            <a:t>Experimenteer hoe Agentic je wilt werken, wil je in control blijven, of laat je het gaan?</a:t>
          </a:r>
          <a:endParaRPr lang="en-US"/>
        </a:p>
      </dgm:t>
    </dgm:pt>
    <dgm:pt modelId="{ADA8B4FC-D512-4C15-874B-F34D1CDD4366}" type="parTrans" cxnId="{E30F1E93-DF3E-4E9D-84D7-2B28DB803CB3}">
      <dgm:prSet/>
      <dgm:spPr/>
      <dgm:t>
        <a:bodyPr/>
        <a:lstStyle/>
        <a:p>
          <a:endParaRPr lang="en-US"/>
        </a:p>
      </dgm:t>
    </dgm:pt>
    <dgm:pt modelId="{02F45898-CFFE-4DA0-9DA0-05C05406AC06}" type="sibTrans" cxnId="{E30F1E93-DF3E-4E9D-84D7-2B28DB803CB3}">
      <dgm:prSet/>
      <dgm:spPr/>
      <dgm:t>
        <a:bodyPr/>
        <a:lstStyle/>
        <a:p>
          <a:endParaRPr lang="en-US"/>
        </a:p>
      </dgm:t>
    </dgm:pt>
    <dgm:pt modelId="{0FF3808D-920E-45EE-8305-303DB7AC2CDB}">
      <dgm:prSet/>
      <dgm:spPr/>
      <dgm:t>
        <a:bodyPr/>
        <a:lstStyle/>
        <a:p>
          <a:r>
            <a:rPr lang="nl-NL"/>
            <a:t>Blijven prutsen, blijven proberen, blijven prompten </a:t>
          </a:r>
          <a:r>
            <a:rPr lang="nl-NL">
              <a:sym typeface="Wingdings" panose="05000000000000000000" pitchFamily="2" charset="2"/>
            </a:rPr>
            <a:t></a:t>
          </a:r>
          <a:r>
            <a:rPr lang="nl-NL"/>
            <a:t> </a:t>
          </a:r>
          <a:r>
            <a:rPr lang="nl-NL" b="1"/>
            <a:t>Niet opgeven</a:t>
          </a:r>
          <a:endParaRPr lang="en-US"/>
        </a:p>
      </dgm:t>
    </dgm:pt>
    <dgm:pt modelId="{098F9939-9CB5-49D1-A046-6C855D0E5309}" type="parTrans" cxnId="{A55E3657-417F-435A-80E4-C595F1E45697}">
      <dgm:prSet/>
      <dgm:spPr/>
      <dgm:t>
        <a:bodyPr/>
        <a:lstStyle/>
        <a:p>
          <a:endParaRPr lang="en-US"/>
        </a:p>
      </dgm:t>
    </dgm:pt>
    <dgm:pt modelId="{9DB23C71-CCCE-4D8B-8996-15986A64F4FB}" type="sibTrans" cxnId="{A55E3657-417F-435A-80E4-C595F1E45697}">
      <dgm:prSet/>
      <dgm:spPr/>
      <dgm:t>
        <a:bodyPr/>
        <a:lstStyle/>
        <a:p>
          <a:endParaRPr lang="en-US"/>
        </a:p>
      </dgm:t>
    </dgm:pt>
    <dgm:pt modelId="{4A1A9E52-77CF-4AC4-BB10-0DD84065DEBA}">
      <dgm:prSet/>
      <dgm:spPr/>
      <dgm:t>
        <a:bodyPr/>
        <a:lstStyle/>
        <a:p>
          <a:r>
            <a:rPr lang="nl-NL" dirty="0"/>
            <a:t>Python, </a:t>
          </a:r>
          <a:r>
            <a:rPr lang="nl-NL" dirty="0" err="1"/>
            <a:t>Pokemon</a:t>
          </a:r>
          <a:r>
            <a:rPr lang="nl-NL" dirty="0"/>
            <a:t> Battle Simulator, 1 bestand </a:t>
          </a:r>
          <a:r>
            <a:rPr lang="nl-NL" dirty="0">
              <a:sym typeface="Wingdings" panose="05000000000000000000" pitchFamily="2" charset="2"/>
            </a:rPr>
            <a:t></a:t>
          </a:r>
          <a:r>
            <a:rPr lang="nl-NL" dirty="0"/>
            <a:t> Complete websites met ingeladen data</a:t>
          </a:r>
          <a:endParaRPr lang="en-US" dirty="0"/>
        </a:p>
      </dgm:t>
    </dgm:pt>
    <dgm:pt modelId="{21FAF480-A2D2-4780-8678-79FB0DA290B8}" type="parTrans" cxnId="{6C30BE77-8303-4829-AC20-ED0D67A71F77}">
      <dgm:prSet/>
      <dgm:spPr/>
      <dgm:t>
        <a:bodyPr/>
        <a:lstStyle/>
        <a:p>
          <a:endParaRPr lang="en-US"/>
        </a:p>
      </dgm:t>
    </dgm:pt>
    <dgm:pt modelId="{2FCC5D67-DC3C-487C-8F25-2BEDF666F875}" type="sibTrans" cxnId="{6C30BE77-8303-4829-AC20-ED0D67A71F77}">
      <dgm:prSet/>
      <dgm:spPr/>
      <dgm:t>
        <a:bodyPr/>
        <a:lstStyle/>
        <a:p>
          <a:endParaRPr lang="en-US"/>
        </a:p>
      </dgm:t>
    </dgm:pt>
    <dgm:pt modelId="{8E3504E5-3ABD-410A-A730-4FD17CA49A29}">
      <dgm:prSet/>
      <dgm:spPr/>
      <dgm:t>
        <a:bodyPr/>
        <a:lstStyle/>
        <a:p>
          <a:r>
            <a:rPr lang="en-US" dirty="0" err="1"/>
            <a:t>Ideeën</a:t>
          </a:r>
          <a:r>
            <a:rPr lang="en-US" dirty="0"/>
            <a:t> </a:t>
          </a:r>
          <a:r>
            <a:rPr lang="en-US" dirty="0" err="1"/>
            <a:t>komen</a:t>
          </a:r>
          <a:r>
            <a:rPr lang="en-US" dirty="0"/>
            <a:t> </a:t>
          </a:r>
          <a:r>
            <a:rPr lang="en-US" dirty="0" err="1"/>
            <a:t>vanzelf</a:t>
          </a:r>
          <a:r>
            <a:rPr lang="en-US" dirty="0"/>
            <a:t>, </a:t>
          </a:r>
          <a:r>
            <a:rPr lang="en-US" dirty="0" err="1"/>
            <a:t>experimenteren</a:t>
          </a:r>
          <a:r>
            <a:rPr lang="en-US" dirty="0"/>
            <a:t> = </a:t>
          </a:r>
          <a:r>
            <a:rPr lang="en-US" dirty="0" err="1"/>
            <a:t>leren</a:t>
          </a:r>
          <a:endParaRPr lang="en-US" dirty="0"/>
        </a:p>
      </dgm:t>
    </dgm:pt>
    <dgm:pt modelId="{D3277E82-7621-44FB-88C6-905B2B8853D4}" type="parTrans" cxnId="{930117AD-CDF6-403F-A1D1-BF7CFFB15688}">
      <dgm:prSet/>
      <dgm:spPr/>
      <dgm:t>
        <a:bodyPr/>
        <a:lstStyle/>
        <a:p>
          <a:endParaRPr lang="nl-NL"/>
        </a:p>
      </dgm:t>
    </dgm:pt>
    <dgm:pt modelId="{4815169D-189A-47E4-AC75-1F4233B6C1A6}" type="sibTrans" cxnId="{930117AD-CDF6-403F-A1D1-BF7CFFB15688}">
      <dgm:prSet/>
      <dgm:spPr/>
      <dgm:t>
        <a:bodyPr/>
        <a:lstStyle/>
        <a:p>
          <a:endParaRPr lang="nl-NL"/>
        </a:p>
      </dgm:t>
    </dgm:pt>
    <dgm:pt modelId="{298B0EE5-0819-4F1C-8F2C-6B855316F77B}">
      <dgm:prSet/>
      <dgm:spPr/>
      <dgm:t>
        <a:bodyPr/>
        <a:lstStyle/>
        <a:p>
          <a:r>
            <a:rPr lang="en-US"/>
            <a:t>Niet opgeven, instapdrempel hoog, maar daarna wordt het beter</a:t>
          </a:r>
          <a:endParaRPr lang="en-US" dirty="0"/>
        </a:p>
      </dgm:t>
    </dgm:pt>
    <dgm:pt modelId="{6341038E-22D7-44D2-A7CB-9408216F8878}" type="parTrans" cxnId="{FF2B50A5-118F-4034-B0DF-9210FFC9104D}">
      <dgm:prSet/>
      <dgm:spPr/>
      <dgm:t>
        <a:bodyPr/>
        <a:lstStyle/>
        <a:p>
          <a:endParaRPr lang="nl-NL"/>
        </a:p>
      </dgm:t>
    </dgm:pt>
    <dgm:pt modelId="{512A600A-8290-4DB9-87CF-2FF2AA5D184A}" type="sibTrans" cxnId="{FF2B50A5-118F-4034-B0DF-9210FFC9104D}">
      <dgm:prSet/>
      <dgm:spPr/>
      <dgm:t>
        <a:bodyPr/>
        <a:lstStyle/>
        <a:p>
          <a:endParaRPr lang="nl-NL"/>
        </a:p>
      </dgm:t>
    </dgm:pt>
    <dgm:pt modelId="{D3857329-1560-44BC-AD52-655DAC489D6F}" type="pres">
      <dgm:prSet presAssocID="{3C15D0B5-E918-47BB-9649-A512DDC30E9F}" presName="Name0" presStyleCnt="0">
        <dgm:presLayoutVars>
          <dgm:dir/>
          <dgm:animLvl val="lvl"/>
          <dgm:resizeHandles val="exact"/>
        </dgm:presLayoutVars>
      </dgm:prSet>
      <dgm:spPr/>
    </dgm:pt>
    <dgm:pt modelId="{E54F7781-2959-424B-B2CF-29C997BABA4E}" type="pres">
      <dgm:prSet presAssocID="{298B0EE5-0819-4F1C-8F2C-6B855316F77B}" presName="boxAndChildren" presStyleCnt="0"/>
      <dgm:spPr/>
    </dgm:pt>
    <dgm:pt modelId="{A74C6ECF-7616-4633-B8BB-067D9E6BD024}" type="pres">
      <dgm:prSet presAssocID="{298B0EE5-0819-4F1C-8F2C-6B855316F77B}" presName="parentTextBox" presStyleLbl="node1" presStyleIdx="0" presStyleCnt="6"/>
      <dgm:spPr/>
    </dgm:pt>
    <dgm:pt modelId="{316B0853-64E6-4E86-8C8F-021703F691FA}" type="pres">
      <dgm:prSet presAssocID="{4815169D-189A-47E4-AC75-1F4233B6C1A6}" presName="sp" presStyleCnt="0"/>
      <dgm:spPr/>
    </dgm:pt>
    <dgm:pt modelId="{2748C391-DF31-4273-A781-4CFEB1817DB6}" type="pres">
      <dgm:prSet presAssocID="{8E3504E5-3ABD-410A-A730-4FD17CA49A29}" presName="arrowAndChildren" presStyleCnt="0"/>
      <dgm:spPr/>
    </dgm:pt>
    <dgm:pt modelId="{310200FF-B336-415C-8084-137AA6798B6F}" type="pres">
      <dgm:prSet presAssocID="{8E3504E5-3ABD-410A-A730-4FD17CA49A29}" presName="parentTextArrow" presStyleLbl="node1" presStyleIdx="1" presStyleCnt="6"/>
      <dgm:spPr/>
    </dgm:pt>
    <dgm:pt modelId="{0CD4B80B-23CA-42DB-84B0-046DC6A77927}" type="pres">
      <dgm:prSet presAssocID="{2FCC5D67-DC3C-487C-8F25-2BEDF666F875}" presName="sp" presStyleCnt="0"/>
      <dgm:spPr/>
    </dgm:pt>
    <dgm:pt modelId="{F0DBDCC7-A79D-4BE4-A5A9-792AEAAA089E}" type="pres">
      <dgm:prSet presAssocID="{4A1A9E52-77CF-4AC4-BB10-0DD84065DEBA}" presName="arrowAndChildren" presStyleCnt="0"/>
      <dgm:spPr/>
    </dgm:pt>
    <dgm:pt modelId="{2B263358-A540-4F09-96D1-11ACC575CFBB}" type="pres">
      <dgm:prSet presAssocID="{4A1A9E52-77CF-4AC4-BB10-0DD84065DEBA}" presName="parentTextArrow" presStyleLbl="node1" presStyleIdx="2" presStyleCnt="6"/>
      <dgm:spPr/>
    </dgm:pt>
    <dgm:pt modelId="{7866EC9E-90FC-4DCC-9409-5C3DB8DD1E17}" type="pres">
      <dgm:prSet presAssocID="{9DB23C71-CCCE-4D8B-8996-15986A64F4FB}" presName="sp" presStyleCnt="0"/>
      <dgm:spPr/>
    </dgm:pt>
    <dgm:pt modelId="{5E5E3FB6-5DA4-4D02-B1FF-B5F0883E43C0}" type="pres">
      <dgm:prSet presAssocID="{0FF3808D-920E-45EE-8305-303DB7AC2CDB}" presName="arrowAndChildren" presStyleCnt="0"/>
      <dgm:spPr/>
    </dgm:pt>
    <dgm:pt modelId="{235E1748-5863-41D4-ACB1-80B6F7AD929F}" type="pres">
      <dgm:prSet presAssocID="{0FF3808D-920E-45EE-8305-303DB7AC2CDB}" presName="parentTextArrow" presStyleLbl="node1" presStyleIdx="3" presStyleCnt="6"/>
      <dgm:spPr/>
    </dgm:pt>
    <dgm:pt modelId="{07DA8CE7-44EF-442E-8A17-07E2C6D53726}" type="pres">
      <dgm:prSet presAssocID="{02F45898-CFFE-4DA0-9DA0-05C05406AC06}" presName="sp" presStyleCnt="0"/>
      <dgm:spPr/>
    </dgm:pt>
    <dgm:pt modelId="{F4C532A6-7980-41D2-A4D4-1E3EB631BB70}" type="pres">
      <dgm:prSet presAssocID="{2CFCC2EE-5791-4B93-86DD-B54147B429E1}" presName="arrowAndChildren" presStyleCnt="0"/>
      <dgm:spPr/>
    </dgm:pt>
    <dgm:pt modelId="{38F32D7F-7262-424B-AFAD-211EA2F8DF27}" type="pres">
      <dgm:prSet presAssocID="{2CFCC2EE-5791-4B93-86DD-B54147B429E1}" presName="parentTextArrow" presStyleLbl="node1" presStyleIdx="4" presStyleCnt="6"/>
      <dgm:spPr/>
    </dgm:pt>
    <dgm:pt modelId="{A56FB7C4-EDB7-4308-8039-AE5DA63E1233}" type="pres">
      <dgm:prSet presAssocID="{7CC74869-BEF9-4716-A58C-3BEC33ECEE3A}" presName="sp" presStyleCnt="0"/>
      <dgm:spPr/>
    </dgm:pt>
    <dgm:pt modelId="{5AA1A8B6-A4FA-4C45-B83F-579422322BE4}" type="pres">
      <dgm:prSet presAssocID="{9A3B2321-638B-47D2-A94C-37ECDDEE69D7}" presName="arrowAndChildren" presStyleCnt="0"/>
      <dgm:spPr/>
    </dgm:pt>
    <dgm:pt modelId="{842280CB-DFD8-411A-9E8B-7E4E06E1D7BD}" type="pres">
      <dgm:prSet presAssocID="{9A3B2321-638B-47D2-A94C-37ECDDEE69D7}" presName="parentTextArrow" presStyleLbl="node1" presStyleIdx="5" presStyleCnt="6"/>
      <dgm:spPr/>
    </dgm:pt>
  </dgm:ptLst>
  <dgm:cxnLst>
    <dgm:cxn modelId="{06766B0A-E87A-48D8-8388-F8E9419DF7EF}" type="presOf" srcId="{0FF3808D-920E-45EE-8305-303DB7AC2CDB}" destId="{235E1748-5863-41D4-ACB1-80B6F7AD929F}" srcOrd="0" destOrd="0" presId="urn:microsoft.com/office/officeart/2005/8/layout/process4"/>
    <dgm:cxn modelId="{9C18F724-EA3A-4C84-A901-0C9C96719114}" type="presOf" srcId="{9A3B2321-638B-47D2-A94C-37ECDDEE69D7}" destId="{842280CB-DFD8-411A-9E8B-7E4E06E1D7BD}" srcOrd="0" destOrd="0" presId="urn:microsoft.com/office/officeart/2005/8/layout/process4"/>
    <dgm:cxn modelId="{967C5D60-0170-4BA2-BB6F-C0FA5EA72F22}" type="presOf" srcId="{2CFCC2EE-5791-4B93-86DD-B54147B429E1}" destId="{38F32D7F-7262-424B-AFAD-211EA2F8DF27}" srcOrd="0" destOrd="0" presId="urn:microsoft.com/office/officeart/2005/8/layout/process4"/>
    <dgm:cxn modelId="{6DB23861-367D-4AE7-A727-89BA3A9A60BD}" type="presOf" srcId="{4A1A9E52-77CF-4AC4-BB10-0DD84065DEBA}" destId="{2B263358-A540-4F09-96D1-11ACC575CFBB}" srcOrd="0" destOrd="0" presId="urn:microsoft.com/office/officeart/2005/8/layout/process4"/>
    <dgm:cxn modelId="{862C7C66-2C65-4871-A811-F523A3E6CE4D}" type="presOf" srcId="{3C15D0B5-E918-47BB-9649-A512DDC30E9F}" destId="{D3857329-1560-44BC-AD52-655DAC489D6F}" srcOrd="0" destOrd="0" presId="urn:microsoft.com/office/officeart/2005/8/layout/process4"/>
    <dgm:cxn modelId="{1685F369-072D-4C51-86D8-9456B6192DAC}" type="presOf" srcId="{8E3504E5-3ABD-410A-A730-4FD17CA49A29}" destId="{310200FF-B336-415C-8084-137AA6798B6F}" srcOrd="0" destOrd="0" presId="urn:microsoft.com/office/officeart/2005/8/layout/process4"/>
    <dgm:cxn modelId="{A55E3657-417F-435A-80E4-C595F1E45697}" srcId="{3C15D0B5-E918-47BB-9649-A512DDC30E9F}" destId="{0FF3808D-920E-45EE-8305-303DB7AC2CDB}" srcOrd="2" destOrd="0" parTransId="{098F9939-9CB5-49D1-A046-6C855D0E5309}" sibTransId="{9DB23C71-CCCE-4D8B-8996-15986A64F4FB}"/>
    <dgm:cxn modelId="{6C30BE77-8303-4829-AC20-ED0D67A71F77}" srcId="{3C15D0B5-E918-47BB-9649-A512DDC30E9F}" destId="{4A1A9E52-77CF-4AC4-BB10-0DD84065DEBA}" srcOrd="3" destOrd="0" parTransId="{21FAF480-A2D2-4780-8678-79FB0DA290B8}" sibTransId="{2FCC5D67-DC3C-487C-8F25-2BEDF666F875}"/>
    <dgm:cxn modelId="{E30F1E93-DF3E-4E9D-84D7-2B28DB803CB3}" srcId="{3C15D0B5-E918-47BB-9649-A512DDC30E9F}" destId="{2CFCC2EE-5791-4B93-86DD-B54147B429E1}" srcOrd="1" destOrd="0" parTransId="{ADA8B4FC-D512-4C15-874B-F34D1CDD4366}" sibTransId="{02F45898-CFFE-4DA0-9DA0-05C05406AC06}"/>
    <dgm:cxn modelId="{FF2B50A5-118F-4034-B0DF-9210FFC9104D}" srcId="{3C15D0B5-E918-47BB-9649-A512DDC30E9F}" destId="{298B0EE5-0819-4F1C-8F2C-6B855316F77B}" srcOrd="5" destOrd="0" parTransId="{6341038E-22D7-44D2-A7CB-9408216F8878}" sibTransId="{512A600A-8290-4DB9-87CF-2FF2AA5D184A}"/>
    <dgm:cxn modelId="{930117AD-CDF6-403F-A1D1-BF7CFFB15688}" srcId="{3C15D0B5-E918-47BB-9649-A512DDC30E9F}" destId="{8E3504E5-3ABD-410A-A730-4FD17CA49A29}" srcOrd="4" destOrd="0" parTransId="{D3277E82-7621-44FB-88C6-905B2B8853D4}" sibTransId="{4815169D-189A-47E4-AC75-1F4233B6C1A6}"/>
    <dgm:cxn modelId="{5A390BBE-7938-4559-8AA0-47AA55206F51}" type="presOf" srcId="{298B0EE5-0819-4F1C-8F2C-6B855316F77B}" destId="{A74C6ECF-7616-4633-B8BB-067D9E6BD024}" srcOrd="0" destOrd="0" presId="urn:microsoft.com/office/officeart/2005/8/layout/process4"/>
    <dgm:cxn modelId="{FAFD24C5-693E-40D5-A237-83924724987A}" srcId="{3C15D0B5-E918-47BB-9649-A512DDC30E9F}" destId="{9A3B2321-638B-47D2-A94C-37ECDDEE69D7}" srcOrd="0" destOrd="0" parTransId="{FD0ACE93-FB63-4DA8-B318-BB53715E8D85}" sibTransId="{7CC74869-BEF9-4716-A58C-3BEC33ECEE3A}"/>
    <dgm:cxn modelId="{37796665-6240-4AB9-8DE8-35E7147891E6}" type="presParOf" srcId="{D3857329-1560-44BC-AD52-655DAC489D6F}" destId="{E54F7781-2959-424B-B2CF-29C997BABA4E}" srcOrd="0" destOrd="0" presId="urn:microsoft.com/office/officeart/2005/8/layout/process4"/>
    <dgm:cxn modelId="{E2F6CA1C-5394-4B2F-AD77-D33E90A9CA51}" type="presParOf" srcId="{E54F7781-2959-424B-B2CF-29C997BABA4E}" destId="{A74C6ECF-7616-4633-B8BB-067D9E6BD024}" srcOrd="0" destOrd="0" presId="urn:microsoft.com/office/officeart/2005/8/layout/process4"/>
    <dgm:cxn modelId="{80F67A7E-6A76-4397-A03D-9C73E044C49B}" type="presParOf" srcId="{D3857329-1560-44BC-AD52-655DAC489D6F}" destId="{316B0853-64E6-4E86-8C8F-021703F691FA}" srcOrd="1" destOrd="0" presId="urn:microsoft.com/office/officeart/2005/8/layout/process4"/>
    <dgm:cxn modelId="{83AD424D-0D18-4602-8818-3827376CB68B}" type="presParOf" srcId="{D3857329-1560-44BC-AD52-655DAC489D6F}" destId="{2748C391-DF31-4273-A781-4CFEB1817DB6}" srcOrd="2" destOrd="0" presId="urn:microsoft.com/office/officeart/2005/8/layout/process4"/>
    <dgm:cxn modelId="{FD0198C0-F436-4208-B4E7-F757BBC14871}" type="presParOf" srcId="{2748C391-DF31-4273-A781-4CFEB1817DB6}" destId="{310200FF-B336-415C-8084-137AA6798B6F}" srcOrd="0" destOrd="0" presId="urn:microsoft.com/office/officeart/2005/8/layout/process4"/>
    <dgm:cxn modelId="{A762CF94-6CF3-4AD3-B44E-476FA229464A}" type="presParOf" srcId="{D3857329-1560-44BC-AD52-655DAC489D6F}" destId="{0CD4B80B-23CA-42DB-84B0-046DC6A77927}" srcOrd="3" destOrd="0" presId="urn:microsoft.com/office/officeart/2005/8/layout/process4"/>
    <dgm:cxn modelId="{65DA3F2A-667B-46AD-9225-48E689AB0E3C}" type="presParOf" srcId="{D3857329-1560-44BC-AD52-655DAC489D6F}" destId="{F0DBDCC7-A79D-4BE4-A5A9-792AEAAA089E}" srcOrd="4" destOrd="0" presId="urn:microsoft.com/office/officeart/2005/8/layout/process4"/>
    <dgm:cxn modelId="{7A00F85E-395E-4E15-8FC1-16AB6F2A17AC}" type="presParOf" srcId="{F0DBDCC7-A79D-4BE4-A5A9-792AEAAA089E}" destId="{2B263358-A540-4F09-96D1-11ACC575CFBB}" srcOrd="0" destOrd="0" presId="urn:microsoft.com/office/officeart/2005/8/layout/process4"/>
    <dgm:cxn modelId="{EC9F72D5-9207-45F7-8735-6597AD8DD2A5}" type="presParOf" srcId="{D3857329-1560-44BC-AD52-655DAC489D6F}" destId="{7866EC9E-90FC-4DCC-9409-5C3DB8DD1E17}" srcOrd="5" destOrd="0" presId="urn:microsoft.com/office/officeart/2005/8/layout/process4"/>
    <dgm:cxn modelId="{2776951B-1214-46C7-BDEA-4CF3AF54138D}" type="presParOf" srcId="{D3857329-1560-44BC-AD52-655DAC489D6F}" destId="{5E5E3FB6-5DA4-4D02-B1FF-B5F0883E43C0}" srcOrd="6" destOrd="0" presId="urn:microsoft.com/office/officeart/2005/8/layout/process4"/>
    <dgm:cxn modelId="{B1B4D41B-FAAA-482A-B5BD-3CAA521F3BE7}" type="presParOf" srcId="{5E5E3FB6-5DA4-4D02-B1FF-B5F0883E43C0}" destId="{235E1748-5863-41D4-ACB1-80B6F7AD929F}" srcOrd="0" destOrd="0" presId="urn:microsoft.com/office/officeart/2005/8/layout/process4"/>
    <dgm:cxn modelId="{43724925-DB0F-4411-A2FE-EB246D5B205E}" type="presParOf" srcId="{D3857329-1560-44BC-AD52-655DAC489D6F}" destId="{07DA8CE7-44EF-442E-8A17-07E2C6D53726}" srcOrd="7" destOrd="0" presId="urn:microsoft.com/office/officeart/2005/8/layout/process4"/>
    <dgm:cxn modelId="{B97016CB-ABCE-4CBF-BE84-53F56E6D2F25}" type="presParOf" srcId="{D3857329-1560-44BC-AD52-655DAC489D6F}" destId="{F4C532A6-7980-41D2-A4D4-1E3EB631BB70}" srcOrd="8" destOrd="0" presId="urn:microsoft.com/office/officeart/2005/8/layout/process4"/>
    <dgm:cxn modelId="{0DDE4637-F045-4418-BF77-65B6FA32DA97}" type="presParOf" srcId="{F4C532A6-7980-41D2-A4D4-1E3EB631BB70}" destId="{38F32D7F-7262-424B-AFAD-211EA2F8DF27}" srcOrd="0" destOrd="0" presId="urn:microsoft.com/office/officeart/2005/8/layout/process4"/>
    <dgm:cxn modelId="{64F6F838-FBA2-4770-9A7D-79FAC57BF9AA}" type="presParOf" srcId="{D3857329-1560-44BC-AD52-655DAC489D6F}" destId="{A56FB7C4-EDB7-4308-8039-AE5DA63E1233}" srcOrd="9" destOrd="0" presId="urn:microsoft.com/office/officeart/2005/8/layout/process4"/>
    <dgm:cxn modelId="{DF837F1D-C682-4D4F-BD2C-DED3B35CD756}" type="presParOf" srcId="{D3857329-1560-44BC-AD52-655DAC489D6F}" destId="{5AA1A8B6-A4FA-4C45-B83F-579422322BE4}" srcOrd="10" destOrd="0" presId="urn:microsoft.com/office/officeart/2005/8/layout/process4"/>
    <dgm:cxn modelId="{BF43F49E-6FC2-4ED1-8CB4-8992D0CD6570}" type="presParOf" srcId="{5AA1A8B6-A4FA-4C45-B83F-579422322BE4}" destId="{842280CB-DFD8-411A-9E8B-7E4E06E1D7B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FE782-3B6E-4AE1-A774-4183A8197636}">
      <dsp:nvSpPr>
        <dsp:cNvPr id="0" name=""/>
        <dsp:cNvSpPr/>
      </dsp:nvSpPr>
      <dsp:spPr>
        <a:xfrm>
          <a:off x="0" y="0"/>
          <a:ext cx="1033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7BA75-CB97-42C9-A8C6-BA05E95CAE6D}">
      <dsp:nvSpPr>
        <dsp:cNvPr id="0" name=""/>
        <dsp:cNvSpPr/>
      </dsp:nvSpPr>
      <dsp:spPr>
        <a:xfrm>
          <a:off x="0" y="0"/>
          <a:ext cx="10335350" cy="50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b="1" kern="1200" dirty="0"/>
            <a:t>Fase 1 Intro: Korte uitleg: </a:t>
          </a:r>
          <a:r>
            <a:rPr lang="nl-NL" sz="2200" kern="1200" dirty="0"/>
            <a:t>Wat is </a:t>
          </a:r>
          <a:r>
            <a:rPr lang="nl-NL" sz="2200" kern="1200" dirty="0" err="1"/>
            <a:t>vibecoding</a:t>
          </a:r>
          <a:r>
            <a:rPr lang="nl-NL" sz="2200" kern="1200" dirty="0"/>
            <a:t> en waar wordt het voor gebruikt?</a:t>
          </a:r>
          <a:endParaRPr lang="en-US" sz="2200" kern="1200" dirty="0"/>
        </a:p>
      </dsp:txBody>
      <dsp:txXfrm>
        <a:off x="0" y="0"/>
        <a:ext cx="10335350" cy="508303"/>
      </dsp:txXfrm>
    </dsp:sp>
    <dsp:sp modelId="{A26FF21D-AA32-4C46-9991-52F4C14A90E7}">
      <dsp:nvSpPr>
        <dsp:cNvPr id="0" name=""/>
        <dsp:cNvSpPr/>
      </dsp:nvSpPr>
      <dsp:spPr>
        <a:xfrm>
          <a:off x="0" y="508303"/>
          <a:ext cx="1033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85223-6DCD-4A52-8959-B32479D3EB2C}">
      <dsp:nvSpPr>
        <dsp:cNvPr id="0" name=""/>
        <dsp:cNvSpPr/>
      </dsp:nvSpPr>
      <dsp:spPr>
        <a:xfrm>
          <a:off x="0" y="508303"/>
          <a:ext cx="10335350" cy="50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b="1" kern="1200" dirty="0"/>
            <a:t>Inspirerende praktijkvoorbeelden</a:t>
          </a:r>
          <a:endParaRPr lang="en-US" sz="2200" kern="1200" dirty="0"/>
        </a:p>
      </dsp:txBody>
      <dsp:txXfrm>
        <a:off x="0" y="508303"/>
        <a:ext cx="10335350" cy="508303"/>
      </dsp:txXfrm>
    </dsp:sp>
    <dsp:sp modelId="{BEAFF81A-398C-4A89-8356-DEB07F05E9D1}">
      <dsp:nvSpPr>
        <dsp:cNvPr id="0" name=""/>
        <dsp:cNvSpPr/>
      </dsp:nvSpPr>
      <dsp:spPr>
        <a:xfrm>
          <a:off x="0" y="1016607"/>
          <a:ext cx="1033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9B501-0A86-4CE1-96AB-E51D51146BAA}">
      <dsp:nvSpPr>
        <dsp:cNvPr id="0" name=""/>
        <dsp:cNvSpPr/>
      </dsp:nvSpPr>
      <dsp:spPr>
        <a:xfrm>
          <a:off x="0" y="1016607"/>
          <a:ext cx="10335350" cy="50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0" y="1016607"/>
        <a:ext cx="10335350" cy="508303"/>
      </dsp:txXfrm>
    </dsp:sp>
    <dsp:sp modelId="{3176799B-0C51-4E56-A773-12EB38DF03DB}">
      <dsp:nvSpPr>
        <dsp:cNvPr id="0" name=""/>
        <dsp:cNvSpPr/>
      </dsp:nvSpPr>
      <dsp:spPr>
        <a:xfrm>
          <a:off x="0" y="1524911"/>
          <a:ext cx="1033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BDE99-660A-4218-9233-75AFE6661AF3}">
      <dsp:nvSpPr>
        <dsp:cNvPr id="0" name=""/>
        <dsp:cNvSpPr/>
      </dsp:nvSpPr>
      <dsp:spPr>
        <a:xfrm>
          <a:off x="0" y="1524911"/>
          <a:ext cx="10335350" cy="50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b="1" kern="1200" dirty="0"/>
            <a:t>Fase 2 Workshop: Zelf aan de slag </a:t>
          </a:r>
          <a:r>
            <a:rPr lang="nl-NL" sz="2200" kern="1200" dirty="0"/>
            <a:t>met Canva AI en Gemini Pro</a:t>
          </a:r>
          <a:endParaRPr lang="en-US" sz="2200" kern="1200" dirty="0"/>
        </a:p>
      </dsp:txBody>
      <dsp:txXfrm>
        <a:off x="0" y="1524911"/>
        <a:ext cx="10335350" cy="508303"/>
      </dsp:txXfrm>
    </dsp:sp>
    <dsp:sp modelId="{7DD085CD-6C6D-40E0-AA69-9C4731B159E7}">
      <dsp:nvSpPr>
        <dsp:cNvPr id="0" name=""/>
        <dsp:cNvSpPr/>
      </dsp:nvSpPr>
      <dsp:spPr>
        <a:xfrm>
          <a:off x="0" y="2033215"/>
          <a:ext cx="1033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8558E-D8FA-4DFB-817A-467E6BF539AB}">
      <dsp:nvSpPr>
        <dsp:cNvPr id="0" name=""/>
        <dsp:cNvSpPr/>
      </dsp:nvSpPr>
      <dsp:spPr>
        <a:xfrm>
          <a:off x="0" y="2033215"/>
          <a:ext cx="10335350" cy="50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b="1" kern="1200" dirty="0"/>
            <a:t>Werken met Visual Studio Code/</a:t>
          </a:r>
          <a:r>
            <a:rPr lang="nl-NL" sz="2200" b="1" kern="1200" dirty="0" err="1"/>
            <a:t>Antigravity</a:t>
          </a:r>
          <a:endParaRPr lang="en-US" sz="2200" kern="1200" dirty="0"/>
        </a:p>
      </dsp:txBody>
      <dsp:txXfrm>
        <a:off x="0" y="2033215"/>
        <a:ext cx="10335350" cy="508303"/>
      </dsp:txXfrm>
    </dsp:sp>
    <dsp:sp modelId="{5FC05D1B-D0A3-46E8-B497-CE339F18A5D2}">
      <dsp:nvSpPr>
        <dsp:cNvPr id="0" name=""/>
        <dsp:cNvSpPr/>
      </dsp:nvSpPr>
      <dsp:spPr>
        <a:xfrm>
          <a:off x="0" y="2541519"/>
          <a:ext cx="1033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B81F8-4259-44A1-B1D7-50203226AB89}">
      <dsp:nvSpPr>
        <dsp:cNvPr id="0" name=""/>
        <dsp:cNvSpPr/>
      </dsp:nvSpPr>
      <dsp:spPr>
        <a:xfrm>
          <a:off x="0" y="2541519"/>
          <a:ext cx="10335350" cy="50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0" y="2541519"/>
        <a:ext cx="10335350" cy="508303"/>
      </dsp:txXfrm>
    </dsp:sp>
    <dsp:sp modelId="{D2898F2C-F7EC-4A19-A5D9-5BDAD6D03804}">
      <dsp:nvSpPr>
        <dsp:cNvPr id="0" name=""/>
        <dsp:cNvSpPr/>
      </dsp:nvSpPr>
      <dsp:spPr>
        <a:xfrm>
          <a:off x="0" y="3049823"/>
          <a:ext cx="1033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4C125-37FB-47BB-8D7D-40E78879FB2F}">
      <dsp:nvSpPr>
        <dsp:cNvPr id="0" name=""/>
        <dsp:cNvSpPr/>
      </dsp:nvSpPr>
      <dsp:spPr>
        <a:xfrm>
          <a:off x="0" y="3049823"/>
          <a:ext cx="10335350" cy="50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b="1" kern="1200" dirty="0"/>
            <a:t>Fase 3 Afsluiting: Project koppelen </a:t>
          </a:r>
          <a:r>
            <a:rPr lang="nl-NL" sz="2200" kern="1200" dirty="0"/>
            <a:t>aan GitHub en online zetten</a:t>
          </a:r>
          <a:endParaRPr lang="en-US" sz="2200" kern="1200" dirty="0"/>
        </a:p>
      </dsp:txBody>
      <dsp:txXfrm>
        <a:off x="0" y="3049823"/>
        <a:ext cx="10335350" cy="508303"/>
      </dsp:txXfrm>
    </dsp:sp>
    <dsp:sp modelId="{F2C1255D-843C-43F3-8AEC-5C4D45E3C06D}">
      <dsp:nvSpPr>
        <dsp:cNvPr id="0" name=""/>
        <dsp:cNvSpPr/>
      </dsp:nvSpPr>
      <dsp:spPr>
        <a:xfrm>
          <a:off x="0" y="3558127"/>
          <a:ext cx="1033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3080F-7ECD-46F3-9D09-5AF949297143}">
      <dsp:nvSpPr>
        <dsp:cNvPr id="0" name=""/>
        <dsp:cNvSpPr/>
      </dsp:nvSpPr>
      <dsp:spPr>
        <a:xfrm>
          <a:off x="0" y="3558127"/>
          <a:ext cx="10335350" cy="50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b="1" kern="1200" dirty="0"/>
            <a:t>Tips om thuis verder te oefenen</a:t>
          </a:r>
          <a:endParaRPr lang="en-US" sz="2200" kern="1200" dirty="0"/>
        </a:p>
      </dsp:txBody>
      <dsp:txXfrm>
        <a:off x="0" y="3558127"/>
        <a:ext cx="10335350" cy="508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C6ECF-7616-4633-B8BB-067D9E6BD024}">
      <dsp:nvSpPr>
        <dsp:cNvPr id="0" name=""/>
        <dsp:cNvSpPr/>
      </dsp:nvSpPr>
      <dsp:spPr>
        <a:xfrm>
          <a:off x="0" y="4213534"/>
          <a:ext cx="7536203" cy="5530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Niet opgeven, instapdrempel hoog, maar daarna wordt het beter</a:t>
          </a:r>
          <a:endParaRPr lang="en-US" sz="1400" kern="1200" dirty="0"/>
        </a:p>
      </dsp:txBody>
      <dsp:txXfrm>
        <a:off x="0" y="4213534"/>
        <a:ext cx="7536203" cy="553024"/>
      </dsp:txXfrm>
    </dsp:sp>
    <dsp:sp modelId="{310200FF-B336-415C-8084-137AA6798B6F}">
      <dsp:nvSpPr>
        <dsp:cNvPr id="0" name=""/>
        <dsp:cNvSpPr/>
      </dsp:nvSpPr>
      <dsp:spPr>
        <a:xfrm rot="10800000">
          <a:off x="0" y="3371278"/>
          <a:ext cx="7536203" cy="85055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Ideeën</a:t>
          </a:r>
          <a:r>
            <a:rPr lang="en-US" sz="1400" kern="1200" dirty="0"/>
            <a:t> </a:t>
          </a:r>
          <a:r>
            <a:rPr lang="en-US" sz="1400" kern="1200" dirty="0" err="1"/>
            <a:t>komen</a:t>
          </a:r>
          <a:r>
            <a:rPr lang="en-US" sz="1400" kern="1200" dirty="0"/>
            <a:t> </a:t>
          </a:r>
          <a:r>
            <a:rPr lang="en-US" sz="1400" kern="1200" dirty="0" err="1"/>
            <a:t>vanzelf</a:t>
          </a:r>
          <a:r>
            <a:rPr lang="en-US" sz="1400" kern="1200" dirty="0"/>
            <a:t>, </a:t>
          </a:r>
          <a:r>
            <a:rPr lang="en-US" sz="1400" kern="1200" dirty="0" err="1"/>
            <a:t>experimenteren</a:t>
          </a:r>
          <a:r>
            <a:rPr lang="en-US" sz="1400" kern="1200" dirty="0"/>
            <a:t> = </a:t>
          </a:r>
          <a:r>
            <a:rPr lang="en-US" sz="1400" kern="1200" dirty="0" err="1"/>
            <a:t>leren</a:t>
          </a:r>
          <a:endParaRPr lang="en-US" sz="1400" kern="1200" dirty="0"/>
        </a:p>
      </dsp:txBody>
      <dsp:txXfrm rot="10800000">
        <a:off x="0" y="3371278"/>
        <a:ext cx="7536203" cy="552663"/>
      </dsp:txXfrm>
    </dsp:sp>
    <dsp:sp modelId="{2B263358-A540-4F09-96D1-11ACC575CFBB}">
      <dsp:nvSpPr>
        <dsp:cNvPr id="0" name=""/>
        <dsp:cNvSpPr/>
      </dsp:nvSpPr>
      <dsp:spPr>
        <a:xfrm rot="10800000">
          <a:off x="0" y="2529022"/>
          <a:ext cx="7536203" cy="85055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/>
            <a:t>Python, </a:t>
          </a:r>
          <a:r>
            <a:rPr lang="nl-NL" sz="1400" kern="1200" dirty="0" err="1"/>
            <a:t>Pokemon</a:t>
          </a:r>
          <a:r>
            <a:rPr lang="nl-NL" sz="1400" kern="1200" dirty="0"/>
            <a:t> Battle Simulator, 1 bestand </a:t>
          </a:r>
          <a:r>
            <a:rPr lang="nl-NL" sz="1400" kern="1200" dirty="0">
              <a:sym typeface="Wingdings" panose="05000000000000000000" pitchFamily="2" charset="2"/>
            </a:rPr>
            <a:t></a:t>
          </a:r>
          <a:r>
            <a:rPr lang="nl-NL" sz="1400" kern="1200" dirty="0"/>
            <a:t> Complete websites met ingeladen data</a:t>
          </a:r>
          <a:endParaRPr lang="en-US" sz="1400" kern="1200" dirty="0"/>
        </a:p>
      </dsp:txBody>
      <dsp:txXfrm rot="10800000">
        <a:off x="0" y="2529022"/>
        <a:ext cx="7536203" cy="552663"/>
      </dsp:txXfrm>
    </dsp:sp>
    <dsp:sp modelId="{235E1748-5863-41D4-ACB1-80B6F7AD929F}">
      <dsp:nvSpPr>
        <dsp:cNvPr id="0" name=""/>
        <dsp:cNvSpPr/>
      </dsp:nvSpPr>
      <dsp:spPr>
        <a:xfrm rot="10800000">
          <a:off x="0" y="1686767"/>
          <a:ext cx="7536203" cy="850551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/>
            <a:t>Blijven prutsen, blijven proberen, blijven prompten </a:t>
          </a:r>
          <a:r>
            <a:rPr lang="nl-NL" sz="1400" kern="1200">
              <a:sym typeface="Wingdings" panose="05000000000000000000" pitchFamily="2" charset="2"/>
            </a:rPr>
            <a:t></a:t>
          </a:r>
          <a:r>
            <a:rPr lang="nl-NL" sz="1400" kern="1200"/>
            <a:t> </a:t>
          </a:r>
          <a:r>
            <a:rPr lang="nl-NL" sz="1400" b="1" kern="1200"/>
            <a:t>Niet opgeven</a:t>
          </a:r>
          <a:endParaRPr lang="en-US" sz="1400" kern="1200"/>
        </a:p>
      </dsp:txBody>
      <dsp:txXfrm rot="10800000">
        <a:off x="0" y="1686767"/>
        <a:ext cx="7536203" cy="552663"/>
      </dsp:txXfrm>
    </dsp:sp>
    <dsp:sp modelId="{38F32D7F-7262-424B-AFAD-211EA2F8DF27}">
      <dsp:nvSpPr>
        <dsp:cNvPr id="0" name=""/>
        <dsp:cNvSpPr/>
      </dsp:nvSpPr>
      <dsp:spPr>
        <a:xfrm rot="10800000">
          <a:off x="0" y="844511"/>
          <a:ext cx="7536203" cy="850551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/>
            <a:t>Experimenteer hoe Agentic je wilt werken, wil je in control blijven, of laat je het gaan?</a:t>
          </a:r>
          <a:endParaRPr lang="en-US" sz="1400" kern="1200"/>
        </a:p>
      </dsp:txBody>
      <dsp:txXfrm rot="10800000">
        <a:off x="0" y="844511"/>
        <a:ext cx="7536203" cy="552663"/>
      </dsp:txXfrm>
    </dsp:sp>
    <dsp:sp modelId="{842280CB-DFD8-411A-9E8B-7E4E06E1D7BD}">
      <dsp:nvSpPr>
        <dsp:cNvPr id="0" name=""/>
        <dsp:cNvSpPr/>
      </dsp:nvSpPr>
      <dsp:spPr>
        <a:xfrm rot="10800000">
          <a:off x="0" y="2255"/>
          <a:ext cx="7536203" cy="850551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/>
            <a:t>Visual Studio Code met Github CoPilot </a:t>
          </a:r>
          <a:r>
            <a:rPr lang="nl-NL" sz="1400" kern="1200">
              <a:sym typeface="Wingdings" panose="05000000000000000000" pitchFamily="2" charset="2"/>
            </a:rPr>
            <a:t></a:t>
          </a:r>
          <a:r>
            <a:rPr lang="nl-NL" sz="1400" kern="1200"/>
            <a:t> Gemini PRO met Antigravity</a:t>
          </a:r>
          <a:endParaRPr lang="en-US" sz="1400" kern="1200"/>
        </a:p>
      </dsp:txBody>
      <dsp:txXfrm rot="10800000">
        <a:off x="0" y="2255"/>
        <a:ext cx="7536203" cy="552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D1E50-163E-4B8C-8C00-61EDCF5065C3}" type="datetimeFigureOut">
              <a:rPr lang="nl-NL" smtClean="0"/>
              <a:t>2-12-2025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1275B-E6F0-438D-96D8-02105DD51F3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007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1275B-E6F0-438D-96D8-02105DD51F3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187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1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1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1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4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0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1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2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0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rdamman@deltion.nl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Matrix Background Images – Browse 798,542 Stock Photos, Vectors, and Video  | Adobe Stock">
            <a:extLst>
              <a:ext uri="{FF2B5EF4-FFF2-40B4-BE49-F238E27FC236}">
                <a16:creationId xmlns:a16="http://schemas.microsoft.com/office/drawing/2014/main" id="{D420ED7E-186F-C493-243D-22A171F10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1"/>
          <a:stretch>
            <a:fillRect/>
          </a:stretch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F196961-968F-5CAC-413C-E6308BBEC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932" y="1148640"/>
            <a:ext cx="10232135" cy="199065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Ontdek de kracht van </a:t>
            </a:r>
            <a:r>
              <a:rPr lang="nl-NL" dirty="0" err="1">
                <a:solidFill>
                  <a:srgbClr val="FFFFFF"/>
                </a:solidFill>
              </a:rPr>
              <a:t>vibecoding</a:t>
            </a:r>
            <a:r>
              <a:rPr lang="nl-NL" dirty="0">
                <a:solidFill>
                  <a:srgbClr val="FFFFFF"/>
                </a:solidFill>
              </a:rPr>
              <a:t>:</a:t>
            </a:r>
            <a:br>
              <a:rPr lang="nl-NL" dirty="0">
                <a:solidFill>
                  <a:srgbClr val="FFFFFF"/>
                </a:solidFill>
              </a:rPr>
            </a:br>
            <a:r>
              <a:rPr lang="nl-NL" dirty="0">
                <a:solidFill>
                  <a:srgbClr val="FFFFFF"/>
                </a:solidFill>
              </a:rPr>
              <a:t>jouw persoonlijke </a:t>
            </a:r>
            <a:r>
              <a:rPr lang="nl-NL" dirty="0" err="1">
                <a:solidFill>
                  <a:srgbClr val="FFFFFF"/>
                </a:solidFill>
              </a:rPr>
              <a:t>webtools</a:t>
            </a:r>
            <a:r>
              <a:rPr lang="nl-NL" dirty="0">
                <a:solidFill>
                  <a:srgbClr val="FFFFFF"/>
                </a:solidFill>
              </a:rPr>
              <a:t> bouwen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A75366B-FECB-A26C-25DE-B483C3B27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1" y="3429000"/>
            <a:ext cx="7588155" cy="1414091"/>
          </a:xfrm>
        </p:spPr>
        <p:txBody>
          <a:bodyPr>
            <a:normAutofit/>
          </a:bodyPr>
          <a:lstStyle/>
          <a:p>
            <a:r>
              <a:rPr lang="nl-NL" sz="2200" b="1" dirty="0">
                <a:solidFill>
                  <a:srgbClr val="FFFFFF"/>
                </a:solidFill>
              </a:rPr>
              <a:t>Rody Damman</a:t>
            </a:r>
          </a:p>
        </p:txBody>
      </p:sp>
    </p:spTree>
    <p:extLst>
      <p:ext uri="{BB962C8B-B14F-4D97-AF65-F5344CB8AC3E}">
        <p14:creationId xmlns:p14="http://schemas.microsoft.com/office/powerpoint/2010/main" val="122325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D7AD33-AD78-A904-D196-9781E29E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73050"/>
            <a:ext cx="6035040" cy="644106"/>
          </a:xfrm>
        </p:spPr>
        <p:txBody>
          <a:bodyPr anchor="b">
            <a:normAutofit/>
          </a:bodyPr>
          <a:lstStyle/>
          <a:p>
            <a:r>
              <a:rPr lang="nl-NL" dirty="0"/>
              <a:t>Inspirerende voorbeelden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492E71-1C4D-4310-9BC7-B1708F2FA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082548"/>
            <a:ext cx="6035041" cy="54262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nl-NL" sz="1700" b="1" dirty="0" err="1"/>
              <a:t>MBOTech</a:t>
            </a:r>
            <a:r>
              <a:rPr lang="nl-NL" sz="1700" dirty="0"/>
              <a:t>, overzicht toepassingen AI, VR, AR, XR, </a:t>
            </a:r>
            <a:r>
              <a:rPr lang="nl-NL" sz="1700" dirty="0" err="1"/>
              <a:t>IoT</a:t>
            </a:r>
            <a:endParaRPr lang="nl-NL" sz="1700" dirty="0"/>
          </a:p>
          <a:p>
            <a:pPr>
              <a:lnSpc>
                <a:spcPct val="110000"/>
              </a:lnSpc>
            </a:pPr>
            <a:r>
              <a:rPr lang="nl-NL" sz="1700" b="1" dirty="0"/>
              <a:t>LEGO </a:t>
            </a:r>
            <a:r>
              <a:rPr lang="nl-NL" sz="1700" b="1" dirty="0" err="1"/>
              <a:t>Dimensions</a:t>
            </a:r>
            <a:r>
              <a:rPr lang="nl-NL" sz="1700" dirty="0"/>
              <a:t>, overzicht karakters en </a:t>
            </a:r>
            <a:r>
              <a:rPr lang="nl-NL" sz="1700" dirty="0" err="1"/>
              <a:t>abilties</a:t>
            </a:r>
            <a:r>
              <a:rPr lang="nl-NL" sz="1700" dirty="0"/>
              <a:t> + uitgebreide filter opties</a:t>
            </a:r>
          </a:p>
          <a:p>
            <a:pPr>
              <a:lnSpc>
                <a:spcPct val="110000"/>
              </a:lnSpc>
            </a:pPr>
            <a:r>
              <a:rPr lang="nl-NL" sz="1700" b="1" dirty="0" err="1"/>
              <a:t>Cobblemon</a:t>
            </a:r>
            <a:r>
              <a:rPr lang="nl-NL" sz="1700" b="1" dirty="0"/>
              <a:t> </a:t>
            </a:r>
            <a:r>
              <a:rPr lang="nl-NL" sz="1700" b="1" dirty="0" err="1"/>
              <a:t>mods</a:t>
            </a:r>
            <a:r>
              <a:rPr lang="nl-NL" sz="1700" b="1" dirty="0"/>
              <a:t> dashboard</a:t>
            </a:r>
            <a:r>
              <a:rPr lang="nl-NL" sz="1700" dirty="0"/>
              <a:t>, data snel inzichtelijk en overzichtelijk maken</a:t>
            </a:r>
          </a:p>
          <a:p>
            <a:pPr>
              <a:lnSpc>
                <a:spcPct val="110000"/>
              </a:lnSpc>
            </a:pPr>
            <a:endParaRPr lang="nl-NL" sz="1700" dirty="0"/>
          </a:p>
          <a:p>
            <a:pPr>
              <a:lnSpc>
                <a:spcPct val="110000"/>
              </a:lnSpc>
            </a:pPr>
            <a:r>
              <a:rPr lang="nl-NL" sz="1700" b="1" dirty="0"/>
              <a:t>Ideeën voor jullie:</a:t>
            </a:r>
          </a:p>
          <a:p>
            <a:pPr>
              <a:lnSpc>
                <a:spcPct val="110000"/>
              </a:lnSpc>
            </a:pPr>
            <a:r>
              <a:rPr lang="nl-NL" sz="1700" dirty="0"/>
              <a:t>Jaarverslag / Data / Informatie </a:t>
            </a:r>
            <a:r>
              <a:rPr lang="nl-NL" sz="1700" dirty="0">
                <a:sym typeface="Wingdings" panose="05000000000000000000" pitchFamily="2" charset="2"/>
              </a:rPr>
              <a:t> inzichtelijk in kaart brengen met bijv. Dashboard</a:t>
            </a:r>
          </a:p>
          <a:p>
            <a:pPr>
              <a:lnSpc>
                <a:spcPct val="110000"/>
              </a:lnSpc>
            </a:pPr>
            <a:r>
              <a:rPr lang="nl-NL" sz="1700" dirty="0">
                <a:sym typeface="Wingdings" panose="05000000000000000000" pitchFamily="2" charset="2"/>
              </a:rPr>
              <a:t>Wat is er nog niet online, of wil je niet voor betalen? PDF converter / QR Code generator</a:t>
            </a:r>
          </a:p>
          <a:p>
            <a:pPr>
              <a:lnSpc>
                <a:spcPct val="110000"/>
              </a:lnSpc>
            </a:pPr>
            <a:r>
              <a:rPr lang="nl-NL" sz="1700" dirty="0">
                <a:sym typeface="Wingdings" panose="05000000000000000000" pitchFamily="2" charset="2"/>
              </a:rPr>
              <a:t>Website voor een vereniging / dorp / project</a:t>
            </a:r>
          </a:p>
          <a:p>
            <a:pPr>
              <a:lnSpc>
                <a:spcPct val="110000"/>
              </a:lnSpc>
            </a:pPr>
            <a:r>
              <a:rPr lang="nl-NL" sz="1700" dirty="0">
                <a:sym typeface="Wingdings" panose="05000000000000000000" pitchFamily="2" charset="2"/>
              </a:rPr>
              <a:t>Een gepersonaliseerd dashboard  Behoeften</a:t>
            </a:r>
          </a:p>
          <a:p>
            <a:pPr>
              <a:lnSpc>
                <a:spcPct val="110000"/>
              </a:lnSpc>
            </a:pPr>
            <a:r>
              <a:rPr lang="nl-NL" sz="1700" dirty="0">
                <a:sym typeface="Wingdings" panose="05000000000000000000" pitchFamily="2" charset="2"/>
              </a:rPr>
              <a:t>Canvas heeft HTML  Je kan je code in Canvas zetten</a:t>
            </a:r>
          </a:p>
          <a:p>
            <a:pPr>
              <a:lnSpc>
                <a:spcPct val="110000"/>
              </a:lnSpc>
            </a:pPr>
            <a:endParaRPr lang="nl-NL" sz="1700" dirty="0"/>
          </a:p>
          <a:p>
            <a:pPr>
              <a:lnSpc>
                <a:spcPct val="110000"/>
              </a:lnSpc>
            </a:pPr>
            <a:endParaRPr lang="nl-NL" sz="1700" dirty="0"/>
          </a:p>
        </p:txBody>
      </p:sp>
      <p:pic>
        <p:nvPicPr>
          <p:cNvPr id="5" name="Picture 4" descr="Vloerontwerp met levendige veelkleurige ruiten">
            <a:extLst>
              <a:ext uri="{FF2B5EF4-FFF2-40B4-BE49-F238E27FC236}">
                <a16:creationId xmlns:a16="http://schemas.microsoft.com/office/drawing/2014/main" id="{7635E4EA-5F0A-4EBF-DAF7-5E8ECB210C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62" r="26138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3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4ADFA-B6DD-657D-B435-FA0DB115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Fase 2 Workshop: Zelf aan de slag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766780-F913-934C-D95D-BA70EFF9E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Bedenk een probleem wat je wilt oplossen </a:t>
            </a:r>
            <a:r>
              <a:rPr lang="nl-NL" dirty="0">
                <a:sym typeface="Wingdings" panose="05000000000000000000" pitchFamily="2" charset="2"/>
              </a:rPr>
              <a:t> Wellicht lastig voor nu, maar zie het als ondernemen  Begin klein en </a:t>
            </a:r>
            <a:r>
              <a:rPr lang="nl-NL" u="sng" dirty="0">
                <a:sym typeface="Wingdings" panose="05000000000000000000" pitchFamily="2" charset="2"/>
              </a:rPr>
              <a:t>simpel</a:t>
            </a:r>
            <a:r>
              <a:rPr lang="nl-NL" dirty="0">
                <a:sym typeface="Wingdings" panose="05000000000000000000" pitchFamily="2" charset="2"/>
              </a:rPr>
              <a:t>, als je meer kennis hebt, ga geavanceerder </a:t>
            </a:r>
          </a:p>
          <a:p>
            <a:r>
              <a:rPr lang="nl-NL" dirty="0">
                <a:sym typeface="Wingdings" panose="05000000000000000000" pitchFamily="2" charset="2"/>
              </a:rPr>
              <a:t>Blijven prutsen, blijven proberen, blijven </a:t>
            </a:r>
            <a:r>
              <a:rPr lang="nl-NL" dirty="0" err="1">
                <a:sym typeface="Wingdings" panose="05000000000000000000" pitchFamily="2" charset="2"/>
              </a:rPr>
              <a:t>prompten</a:t>
            </a:r>
            <a:r>
              <a:rPr lang="nl-NL" dirty="0">
                <a:sym typeface="Wingdings" panose="05000000000000000000" pitchFamily="2" charset="2"/>
              </a:rPr>
              <a:t>  </a:t>
            </a:r>
            <a:r>
              <a:rPr lang="nl-NL" b="1" dirty="0">
                <a:sym typeface="Wingdings" panose="05000000000000000000" pitchFamily="2" charset="2"/>
              </a:rPr>
              <a:t>Niet opgeven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b="1" dirty="0">
                <a:sym typeface="Wingdings" panose="05000000000000000000" pitchFamily="2" charset="2"/>
              </a:rPr>
              <a:t>Gemini PRO </a:t>
            </a:r>
            <a:r>
              <a:rPr lang="nl-NL" dirty="0">
                <a:sym typeface="Wingdings" panose="05000000000000000000" pitchFamily="2" charset="2"/>
              </a:rPr>
              <a:t> tot 9 december gratis jaarabonnement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Download </a:t>
            </a:r>
            <a:r>
              <a:rPr lang="nl-NL" b="1" dirty="0" err="1">
                <a:sym typeface="Wingdings" panose="05000000000000000000" pitchFamily="2" charset="2"/>
              </a:rPr>
              <a:t>Antigravity</a:t>
            </a:r>
            <a:r>
              <a:rPr lang="nl-NL" dirty="0">
                <a:sym typeface="Wingdings" panose="05000000000000000000" pitchFamily="2" charset="2"/>
              </a:rPr>
              <a:t>, deze heeft </a:t>
            </a:r>
            <a:r>
              <a:rPr lang="nl-NL" b="1" dirty="0">
                <a:sym typeface="Wingdings" panose="05000000000000000000" pitchFamily="2" charset="2"/>
              </a:rPr>
              <a:t>Agent Manager</a:t>
            </a:r>
            <a:r>
              <a:rPr lang="nl-NL" dirty="0">
                <a:sym typeface="Wingdings" panose="05000000000000000000" pitchFamily="2" charset="2"/>
              </a:rPr>
              <a:t>*</a:t>
            </a:r>
          </a:p>
          <a:p>
            <a:r>
              <a:rPr lang="nl-NL" dirty="0">
                <a:sym typeface="Wingdings" panose="05000000000000000000" pitchFamily="2" charset="2"/>
              </a:rPr>
              <a:t>Geen fan van Google? Visual Studio Code</a:t>
            </a:r>
          </a:p>
          <a:p>
            <a:r>
              <a:rPr lang="nl-NL" dirty="0">
                <a:sym typeface="Wingdings" panose="05000000000000000000" pitchFamily="2" charset="2"/>
              </a:rPr>
              <a:t>Idee  Prompt  Code  Opslaan  Openen OF Online zetten</a:t>
            </a:r>
          </a:p>
          <a:p>
            <a:pPr marL="0" indent="0">
              <a:buNone/>
            </a:pPr>
            <a:r>
              <a:rPr lang="nl-NL" dirty="0"/>
              <a:t>*= instellingen Agent Manager</a:t>
            </a:r>
          </a:p>
        </p:txBody>
      </p:sp>
      <p:pic>
        <p:nvPicPr>
          <p:cNvPr id="5" name="Afbeelding 4" descr="Afbeelding met patroon, plein, kunst, Symmetrie&#10;&#10;Door AI gegenereerde inhoud is mogelijk onjuist.">
            <a:extLst>
              <a:ext uri="{FF2B5EF4-FFF2-40B4-BE49-F238E27FC236}">
                <a16:creationId xmlns:a16="http://schemas.microsoft.com/office/drawing/2014/main" id="{C689FC7C-96D6-4A12-5BD9-3B84ADA48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16" y="3862316"/>
            <a:ext cx="2995684" cy="2995684"/>
          </a:xfrm>
          <a:prstGeom prst="rect">
            <a:avLst/>
          </a:prstGeom>
        </p:spPr>
      </p:pic>
      <p:pic>
        <p:nvPicPr>
          <p:cNvPr id="6" name="Picture 2" descr="Google Gemini">
            <a:extLst>
              <a:ext uri="{FF2B5EF4-FFF2-40B4-BE49-F238E27FC236}">
                <a16:creationId xmlns:a16="http://schemas.microsoft.com/office/drawing/2014/main" id="{552E236F-DF0E-A763-63C7-4740A6E0C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9" t="30035" r="19947" b="33474"/>
          <a:stretch>
            <a:fillRect/>
          </a:stretch>
        </p:blipFill>
        <p:spPr bwMode="auto">
          <a:xfrm>
            <a:off x="8261350" y="2940258"/>
            <a:ext cx="2631686" cy="97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tigravity Is Google's New Agentic Development Platform - The New Stack">
            <a:extLst>
              <a:ext uri="{FF2B5EF4-FFF2-40B4-BE49-F238E27FC236}">
                <a16:creationId xmlns:a16="http://schemas.microsoft.com/office/drawing/2014/main" id="{F58630C0-25A0-A8EF-CB67-CE4AB7760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158" y="3054138"/>
            <a:ext cx="1357670" cy="74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1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F30D9-92DA-64AF-CE42-275B1E6A1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 aan de slag / Online zetten intro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9A2121-6CD2-3782-C3A3-E1D507EB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11001598" cy="4593828"/>
          </a:xfrm>
        </p:spPr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, plek waar je code online kan zetten, en kan delen met anderen</a:t>
            </a:r>
          </a:p>
          <a:p>
            <a:r>
              <a:rPr lang="nl-NL" dirty="0"/>
              <a:t>Gebruiksvriendelijkheid minder dan </a:t>
            </a:r>
            <a:r>
              <a:rPr lang="nl-NL" dirty="0" err="1"/>
              <a:t>Vibecoden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sich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b="1" dirty="0">
                <a:sym typeface="Wingdings" panose="05000000000000000000" pitchFamily="2" charset="2"/>
              </a:rPr>
              <a:t>Vergt meer stappen en geduld</a:t>
            </a:r>
            <a:r>
              <a:rPr lang="nl-NL" b="1" dirty="0"/>
              <a:t> </a:t>
            </a:r>
          </a:p>
          <a:p>
            <a:r>
              <a:rPr lang="nl-NL" dirty="0"/>
              <a:t>Stappenplan, voor als je daar klaar voor bent of mee naar huis </a:t>
            </a:r>
            <a:r>
              <a:rPr lang="nl-NL" dirty="0">
                <a:sym typeface="Wingdings" panose="05000000000000000000" pitchFamily="2" charset="2"/>
              </a:rPr>
              <a:t> Huiswerk </a:t>
            </a:r>
            <a:endParaRPr lang="nl-NL" dirty="0"/>
          </a:p>
        </p:txBody>
      </p:sp>
      <p:pic>
        <p:nvPicPr>
          <p:cNvPr id="8194" name="Picture 2" descr="GitHub Logo and symbol, meaning, history, PNG, brand">
            <a:extLst>
              <a:ext uri="{FF2B5EF4-FFF2-40B4-BE49-F238E27FC236}">
                <a16:creationId xmlns:a16="http://schemas.microsoft.com/office/drawing/2014/main" id="{1E6F5859-AAE0-5E47-0C68-0FDD6CD87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021" y="132392"/>
            <a:ext cx="2738979" cy="158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9C1727E-3EDD-B2DA-3E48-781A4E8A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275" y="1145476"/>
            <a:ext cx="2810267" cy="44773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0A9B9C4-DCE5-C8E2-1D8E-503F0F423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664" y="1189695"/>
            <a:ext cx="2162477" cy="40010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DA2C2AD-C710-BCDE-B0BC-BBBA243F1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703" y="1199221"/>
            <a:ext cx="1000265" cy="39058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38E5A76-5AFA-B43E-1A36-5B969E841031}"/>
              </a:ext>
            </a:extLst>
          </p:cNvPr>
          <p:cNvSpPr txBox="1"/>
          <p:nvPr/>
        </p:nvSpPr>
        <p:spPr>
          <a:xfrm>
            <a:off x="336929" y="1220469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Lokaal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B1B1276-7119-EFC4-71F6-2EC8722F6803}"/>
              </a:ext>
            </a:extLst>
          </p:cNvPr>
          <p:cNvSpPr txBox="1"/>
          <p:nvPr/>
        </p:nvSpPr>
        <p:spPr>
          <a:xfrm>
            <a:off x="3649890" y="1189695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Online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21EA97C-41B4-4351-339B-F625E7ED3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7" y="3322022"/>
            <a:ext cx="3505689" cy="34009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E5250A-479D-664C-065A-8F6407ABC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873" y="3322022"/>
            <a:ext cx="7315688" cy="38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22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6E586-F7DB-4D0D-0936-4FB20E57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 aan de slag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107AD3-11C4-48B3-5527-3010E8D70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076048"/>
            <a:ext cx="11281376" cy="5375551"/>
          </a:xfrm>
        </p:spPr>
        <p:txBody>
          <a:bodyPr>
            <a:normAutofit fontScale="62500" lnSpcReduction="20000"/>
          </a:bodyPr>
          <a:lstStyle/>
          <a:p>
            <a:r>
              <a:rPr lang="nl-NL" dirty="0"/>
              <a:t>Lijst met ideeën om te experimenteren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i="1" u="sng" dirty="0">
                <a:sym typeface="Wingdings" panose="05000000000000000000" pitchFamily="2" charset="2"/>
              </a:rPr>
              <a:t>Ideeën vloeien voort uit problemen</a:t>
            </a:r>
            <a:endParaRPr lang="nl-NL" i="1" u="sng" dirty="0"/>
          </a:p>
          <a:p>
            <a:r>
              <a:rPr lang="nl-NL" b="1" dirty="0"/>
              <a:t>Werk/studie</a:t>
            </a:r>
          </a:p>
          <a:p>
            <a:r>
              <a:rPr lang="nl-NL" dirty="0" err="1"/>
              <a:t>Rubric</a:t>
            </a:r>
            <a:r>
              <a:rPr lang="nl-NL" dirty="0"/>
              <a:t> calculator </a:t>
            </a:r>
            <a:r>
              <a:rPr lang="nl-NL" dirty="0">
                <a:sym typeface="Wingdings" panose="05000000000000000000" pitchFamily="2" charset="2"/>
              </a:rPr>
              <a:t> cijfers uitrekenen  dat kan al?</a:t>
            </a:r>
          </a:p>
          <a:p>
            <a:r>
              <a:rPr lang="nl-NL" dirty="0"/>
              <a:t>Jaarverslag / financiën in kaart brengen (data?) </a:t>
            </a:r>
            <a:r>
              <a:rPr lang="nl-NL" dirty="0">
                <a:sym typeface="Wingdings" panose="05000000000000000000" pitchFamily="2" charset="2"/>
              </a:rPr>
              <a:t> KPI dashboard</a:t>
            </a:r>
            <a:endParaRPr lang="nl-NL" dirty="0"/>
          </a:p>
          <a:p>
            <a:r>
              <a:rPr lang="nl-NL" dirty="0"/>
              <a:t>Transcriptie analyse </a:t>
            </a:r>
            <a:r>
              <a:rPr lang="nl-NL" dirty="0">
                <a:sym typeface="Wingdings" panose="05000000000000000000" pitchFamily="2" charset="2"/>
              </a:rPr>
              <a:t> Trefwoorden uit transcriptie markeren</a:t>
            </a:r>
          </a:p>
          <a:p>
            <a:r>
              <a:rPr lang="nl-NL" dirty="0"/>
              <a:t>Memory card / Quiz generator voor docent en student </a:t>
            </a:r>
            <a:r>
              <a:rPr lang="nl-NL" dirty="0">
                <a:sym typeface="Wingdings" panose="05000000000000000000" pitchFamily="2" charset="2"/>
              </a:rPr>
              <a:t> upload de data of hoofdstukken  maak een interactieve quiz om te oefenen…</a:t>
            </a:r>
            <a:endParaRPr lang="nl-NL" dirty="0"/>
          </a:p>
          <a:p>
            <a:endParaRPr lang="nl-NL" dirty="0"/>
          </a:p>
          <a:p>
            <a:r>
              <a:rPr lang="nl-NL" b="1" dirty="0"/>
              <a:t>Privé</a:t>
            </a:r>
          </a:p>
          <a:p>
            <a:r>
              <a:rPr lang="nl-NL" dirty="0"/>
              <a:t>Data of informatie van een hobby inzichtelijk en overzichtelijk maken </a:t>
            </a:r>
            <a:r>
              <a:rPr lang="nl-NL" dirty="0">
                <a:sym typeface="Wingdings" panose="05000000000000000000" pitchFamily="2" charset="2"/>
              </a:rPr>
              <a:t> LEGO </a:t>
            </a:r>
            <a:r>
              <a:rPr lang="nl-NL" dirty="0" err="1">
                <a:sym typeface="Wingdings" panose="05000000000000000000" pitchFamily="2" charset="2"/>
              </a:rPr>
              <a:t>Dimensions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Verzameling catalogus  Je verzameling inzien of spaarlijst maken</a:t>
            </a:r>
          </a:p>
          <a:p>
            <a:r>
              <a:rPr lang="nl-NL" dirty="0">
                <a:sym typeface="Wingdings" panose="05000000000000000000" pitchFamily="2" charset="2"/>
              </a:rPr>
              <a:t>Verbouwing / Nieuwbouw calculator</a:t>
            </a:r>
          </a:p>
          <a:p>
            <a:r>
              <a:rPr lang="nl-NL" dirty="0" err="1">
                <a:sym typeface="Wingdings" panose="05000000000000000000" pitchFamily="2" charset="2"/>
              </a:rPr>
              <a:t>Geadvaneerd</a:t>
            </a:r>
            <a:r>
              <a:rPr lang="nl-NL" dirty="0">
                <a:sym typeface="Wingdings" panose="05000000000000000000" pitchFamily="2" charset="2"/>
              </a:rPr>
              <a:t>: Persoonlijk dashboard, met bijv. koppelingen van het weer, beleggingen | </a:t>
            </a:r>
            <a:r>
              <a:rPr lang="nl-NL" b="1" dirty="0">
                <a:sym typeface="Wingdings" panose="05000000000000000000" pitchFamily="2" charset="2"/>
              </a:rPr>
              <a:t>API  Geduld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b="1" dirty="0">
                <a:sym typeface="Wingdings" panose="05000000000000000000" pitchFamily="2" charset="2"/>
              </a:rPr>
              <a:t>Simpel</a:t>
            </a:r>
          </a:p>
          <a:p>
            <a:r>
              <a:rPr lang="nl-NL" dirty="0">
                <a:sym typeface="Wingdings" panose="05000000000000000000" pitchFamily="2" charset="2"/>
              </a:rPr>
              <a:t>Website van je dorp / stad maken, een soort Wikipedia +  geef de data aan de LLM, in een bestand bijv.  stijl 80s? / Romeinse tijd</a:t>
            </a:r>
          </a:p>
          <a:p>
            <a:r>
              <a:rPr lang="nl-NL" dirty="0" err="1">
                <a:sym typeface="Wingdings" panose="05000000000000000000" pitchFamily="2" charset="2"/>
              </a:rPr>
              <a:t>Pokemon</a:t>
            </a:r>
            <a:r>
              <a:rPr lang="nl-NL" dirty="0">
                <a:sym typeface="Wingdings" panose="05000000000000000000" pitchFamily="2" charset="2"/>
              </a:rPr>
              <a:t> Battle Simulator</a:t>
            </a:r>
          </a:p>
          <a:p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1510D66-09D9-B77E-4024-EEEBE82C9D58}"/>
              </a:ext>
            </a:extLst>
          </p:cNvPr>
          <p:cNvSpPr txBox="1"/>
          <p:nvPr/>
        </p:nvSpPr>
        <p:spPr>
          <a:xfrm>
            <a:off x="7410449" y="149275"/>
            <a:ext cx="46118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l-NL" i="1" dirty="0">
                <a:ln>
                  <a:solidFill>
                    <a:schemeClr val="tx1"/>
                  </a:solidFill>
                </a:ln>
              </a:rPr>
              <a:t>Maak dit als één enkel </a:t>
            </a:r>
            <a:r>
              <a:rPr lang="nl-NL" i="1" dirty="0" err="1">
                <a:ln>
                  <a:solidFill>
                    <a:schemeClr val="tx1"/>
                  </a:solidFill>
                </a:ln>
              </a:rPr>
              <a:t>HTML-bestand</a:t>
            </a:r>
            <a:r>
              <a:rPr lang="nl-NL" i="1" dirty="0">
                <a:ln>
                  <a:solidFill>
                    <a:schemeClr val="tx1"/>
                  </a:solidFill>
                </a:ln>
              </a:rPr>
              <a:t> met interne CSS en </a:t>
            </a:r>
            <a:r>
              <a:rPr lang="nl-NL" i="1" dirty="0" err="1">
                <a:ln>
                  <a:solidFill>
                    <a:schemeClr val="tx1"/>
                  </a:solidFill>
                </a:ln>
              </a:rPr>
              <a:t>JavaScript</a:t>
            </a:r>
            <a:r>
              <a:rPr lang="nl-NL" i="1" dirty="0">
                <a:ln>
                  <a:solidFill>
                    <a:schemeClr val="tx1"/>
                  </a:solidFill>
                </a:ln>
              </a:rPr>
              <a:t>.</a:t>
            </a:r>
          </a:p>
        </p:txBody>
      </p:sp>
      <p:pic>
        <p:nvPicPr>
          <p:cNvPr id="6" name="Afbeelding 5" descr="Afbeelding met patroon, plein, kunst, Symmetrie&#10;&#10;Door AI gegenereerde inhoud is mogelijk onjuist.">
            <a:extLst>
              <a:ext uri="{FF2B5EF4-FFF2-40B4-BE49-F238E27FC236}">
                <a16:creationId xmlns:a16="http://schemas.microsoft.com/office/drawing/2014/main" id="{EBC8FA52-60BB-CD4C-A931-5FE4D8088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750" y="3763823"/>
            <a:ext cx="1956274" cy="1956274"/>
          </a:xfrm>
          <a:prstGeom prst="rect">
            <a:avLst/>
          </a:prstGeom>
        </p:spPr>
      </p:pic>
      <p:pic>
        <p:nvPicPr>
          <p:cNvPr id="7" name="Picture 2" descr="Google Gemini">
            <a:extLst>
              <a:ext uri="{FF2B5EF4-FFF2-40B4-BE49-F238E27FC236}">
                <a16:creationId xmlns:a16="http://schemas.microsoft.com/office/drawing/2014/main" id="{09359DC8-AC8C-7202-23B9-4C65D177B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9" t="30035" r="19947" b="33474"/>
          <a:stretch>
            <a:fillRect/>
          </a:stretch>
        </p:blipFill>
        <p:spPr bwMode="auto">
          <a:xfrm>
            <a:off x="8697472" y="3239137"/>
            <a:ext cx="1602986" cy="59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ntigravity Is Google's New Agentic Development Platform - The New Stack">
            <a:extLst>
              <a:ext uri="{FF2B5EF4-FFF2-40B4-BE49-F238E27FC236}">
                <a16:creationId xmlns:a16="http://schemas.microsoft.com/office/drawing/2014/main" id="{ED4760CB-13B6-8D89-F817-D645C851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308" y="3108519"/>
            <a:ext cx="1357670" cy="74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6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503532-57FC-5F23-100F-E5E38C59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nl-NL" dirty="0"/>
              <a:t>Afsluiting: Project koppelen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1314E-EB45-70D3-8762-28519636C9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33" r="53892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27A2A2-C622-4552-8C12-D3683894B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r>
              <a:rPr lang="nl-NL" sz="1800" b="1" dirty="0"/>
              <a:t>Wat heb je gemaakt?</a:t>
            </a:r>
          </a:p>
          <a:p>
            <a:r>
              <a:rPr lang="nl-NL" sz="1800" dirty="0"/>
              <a:t>Mocht je tevreden zijn met je prototype / code, en wil je hem graag delen?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nl-NL" sz="1800" dirty="0" err="1">
                <a:sym typeface="Wingdings" panose="05000000000000000000" pitchFamily="2" charset="2"/>
              </a:rPr>
              <a:t>Github</a:t>
            </a:r>
            <a:r>
              <a:rPr lang="nl-NL" sz="1800" dirty="0">
                <a:sym typeface="Wingdings" panose="05000000000000000000" pitchFamily="2" charset="2"/>
              </a:rPr>
              <a:t> </a:t>
            </a:r>
            <a:r>
              <a:rPr lang="nl-NL" sz="1800" dirty="0" err="1">
                <a:sym typeface="Wingdings" panose="05000000000000000000" pitchFamily="2" charset="2"/>
              </a:rPr>
              <a:t>repo</a:t>
            </a:r>
            <a:r>
              <a:rPr lang="nl-NL" sz="1800" dirty="0">
                <a:sym typeface="Wingdings" panose="05000000000000000000" pitchFamily="2" charset="2"/>
              </a:rPr>
              <a:t> aanmaken en stappen doorlopen om hem live te zetten</a:t>
            </a:r>
          </a:p>
          <a:p>
            <a:r>
              <a:rPr lang="nl-NL" sz="1800" dirty="0">
                <a:sym typeface="Wingdings" panose="05000000000000000000" pitchFamily="2" charset="2"/>
              </a:rPr>
              <a:t>Je kan zelf een URL bedenken </a:t>
            </a:r>
          </a:p>
          <a:p>
            <a:r>
              <a:rPr lang="nl-NL" sz="1800" dirty="0">
                <a:sym typeface="Wingdings" panose="05000000000000000000" pitchFamily="2" charset="2"/>
              </a:rPr>
              <a:t>Next level is een domein inkopen en koppelen</a:t>
            </a:r>
          </a:p>
          <a:p>
            <a:endParaRPr lang="nl-NL" sz="1800" dirty="0">
              <a:sym typeface="Wingdings" panose="05000000000000000000" pitchFamily="2" charset="2"/>
            </a:endParaRPr>
          </a:p>
          <a:p>
            <a:r>
              <a:rPr lang="nl-NL" sz="1800" b="1" dirty="0">
                <a:sym typeface="Wingdings" panose="05000000000000000000" pitchFamily="2" charset="2"/>
              </a:rPr>
              <a:t>The </a:t>
            </a:r>
            <a:r>
              <a:rPr lang="nl-NL" sz="1800" b="1" dirty="0" err="1">
                <a:sym typeface="Wingdings" panose="05000000000000000000" pitchFamily="2" charset="2"/>
              </a:rPr>
              <a:t>sky</a:t>
            </a:r>
            <a:r>
              <a:rPr lang="nl-NL" sz="1800" b="1" dirty="0">
                <a:sym typeface="Wingdings" panose="05000000000000000000" pitchFamily="2" charset="2"/>
              </a:rPr>
              <a:t> is </a:t>
            </a:r>
            <a:r>
              <a:rPr lang="nl-NL" sz="1800" b="1" dirty="0" err="1">
                <a:sym typeface="Wingdings" panose="05000000000000000000" pitchFamily="2" charset="2"/>
              </a:rPr>
              <a:t>the</a:t>
            </a:r>
            <a:r>
              <a:rPr lang="nl-NL" sz="1800" b="1" dirty="0">
                <a:sym typeface="Wingdings" panose="05000000000000000000" pitchFamily="2" charset="2"/>
              </a:rPr>
              <a:t> limit </a:t>
            </a:r>
          </a:p>
          <a:p>
            <a:endParaRPr lang="nl-NL" sz="1800" dirty="0">
              <a:sym typeface="Wingdings" panose="05000000000000000000" pitchFamily="2" charset="2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5599875-9A4E-A42C-BB93-E145F0EC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079" y="3550757"/>
            <a:ext cx="216247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2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8EB3BE-BD60-FCB6-7113-C6B00F2B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nl-NL" sz="3200"/>
              <a:t>Tips om thuis verder te oefenen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8B97EF2F-C843-4741-C404-DA6B0C484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39683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0608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482BAC-3BF8-707F-DBBE-DA541EEC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nl-NL" dirty="0"/>
              <a:t>Einde workshop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B42306B-0C77-5B89-6806-C54BFA9B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0" r="17700"/>
          <a:stretch>
            <a:fillRect/>
          </a:stretch>
        </p:blipFill>
        <p:spPr bwMode="auto">
          <a:xfrm>
            <a:off x="20" y="10"/>
            <a:ext cx="491030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73879A-CE1E-9E2A-5A19-9149A803A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r>
              <a:rPr lang="nl-NL" sz="1800" dirty="0"/>
              <a:t>Rody Damman</a:t>
            </a:r>
          </a:p>
          <a:p>
            <a:r>
              <a:rPr lang="nl-NL" sz="1800" dirty="0"/>
              <a:t>LinkedIn</a:t>
            </a:r>
          </a:p>
          <a:p>
            <a:r>
              <a:rPr lang="nl-NL" sz="1800" dirty="0">
                <a:hlinkClick r:id="rId3"/>
              </a:rPr>
              <a:t>rdamman@deltion.nl</a:t>
            </a:r>
            <a:endParaRPr lang="nl-NL" sz="1800" dirty="0"/>
          </a:p>
          <a:p>
            <a:endParaRPr lang="nl-NL" sz="1800" dirty="0"/>
          </a:p>
          <a:p>
            <a:endParaRPr lang="nl-NL" sz="1800" dirty="0"/>
          </a:p>
          <a:p>
            <a:endParaRPr lang="nl-NL" sz="1800" dirty="0"/>
          </a:p>
          <a:p>
            <a:r>
              <a:rPr lang="nl-NL" sz="1800" dirty="0"/>
              <a:t>Laat je e-mailadres achter als je de PowerPoint wilt ontvangen</a:t>
            </a:r>
          </a:p>
        </p:txBody>
      </p:sp>
    </p:spTree>
    <p:extLst>
      <p:ext uri="{BB962C8B-B14F-4D97-AF65-F5344CB8AC3E}">
        <p14:creationId xmlns:p14="http://schemas.microsoft.com/office/powerpoint/2010/main" val="325910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05B4A-1D8F-BBA4-CD3F-725105C1A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B58F6-EB43-DCBA-672E-A6510B6F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DA5650-81A5-AFF9-C834-2553F5A3C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076E267-4A8A-9131-E472-8BF53057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37241" cy="7834964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96B9459C-43F7-B0A6-E4AC-A1AE103B00F9}"/>
              </a:ext>
            </a:extLst>
          </p:cNvPr>
          <p:cNvSpPr txBox="1"/>
          <p:nvPr/>
        </p:nvSpPr>
        <p:spPr>
          <a:xfrm>
            <a:off x="10655301" y="189928"/>
            <a:ext cx="134643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3200" b="1" dirty="0"/>
              <a:t>IDEE</a:t>
            </a:r>
          </a:p>
        </p:txBody>
      </p:sp>
    </p:spTree>
    <p:extLst>
      <p:ext uri="{BB962C8B-B14F-4D97-AF65-F5344CB8AC3E}">
        <p14:creationId xmlns:p14="http://schemas.microsoft.com/office/powerpoint/2010/main" val="397752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5B58FE-7A8F-57C2-A1CE-D2B9BC78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5034F4-7652-03B3-1026-F160454BE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79A3721-7E31-A755-E998-E9D99BCBE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7" y="2757260"/>
            <a:ext cx="6249272" cy="2029108"/>
          </a:xfrm>
          <a:prstGeom prst="rect">
            <a:avLst/>
          </a:prstGeom>
        </p:spPr>
      </p:pic>
      <p:pic>
        <p:nvPicPr>
          <p:cNvPr id="3074" name="Picture 2" descr="Google Gemini">
            <a:extLst>
              <a:ext uri="{FF2B5EF4-FFF2-40B4-BE49-F238E27FC236}">
                <a16:creationId xmlns:a16="http://schemas.microsoft.com/office/drawing/2014/main" id="{5FE13A51-7E67-A4C6-8427-87E671884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9" t="30035" r="19947" b="33474"/>
          <a:stretch>
            <a:fillRect/>
          </a:stretch>
        </p:blipFill>
        <p:spPr bwMode="auto">
          <a:xfrm>
            <a:off x="4446872" y="163793"/>
            <a:ext cx="5120640" cy="19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wnload Clear OpenAI ChatGPT Logo - Different ChatGPT Dimensions With  Variations - Chat GPT AI Hub">
            <a:extLst>
              <a:ext uri="{FF2B5EF4-FFF2-40B4-BE49-F238E27FC236}">
                <a16:creationId xmlns:a16="http://schemas.microsoft.com/office/drawing/2014/main" id="{8B00DC7A-C1C5-8DC0-B678-D13532F94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96" y="5468999"/>
            <a:ext cx="3180734" cy="93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ntigravity Is Google's New Agentic Development Platform - The New Stack">
            <a:extLst>
              <a:ext uri="{FF2B5EF4-FFF2-40B4-BE49-F238E27FC236}">
                <a16:creationId xmlns:a16="http://schemas.microsoft.com/office/drawing/2014/main" id="{13EE9A1C-176C-05D8-E9DD-C1F7ED515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89" y="2143199"/>
            <a:ext cx="3812610" cy="21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is GitHub Copilot? | ESPC Conference, 2025">
            <a:extLst>
              <a:ext uri="{FF2B5EF4-FFF2-40B4-BE49-F238E27FC236}">
                <a16:creationId xmlns:a16="http://schemas.microsoft.com/office/drawing/2014/main" id="{A74D2CC7-E770-E11F-BDC7-81E75EC34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615" y="4804989"/>
            <a:ext cx="3812611" cy="15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BEC0884-E006-E503-3963-8F8FEB38688F}"/>
              </a:ext>
            </a:extLst>
          </p:cNvPr>
          <p:cNvSpPr txBox="1"/>
          <p:nvPr/>
        </p:nvSpPr>
        <p:spPr>
          <a:xfrm>
            <a:off x="9884664" y="199570"/>
            <a:ext cx="206888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3200" b="1" dirty="0"/>
              <a:t>PROMPT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08CBE2F-9A34-145E-0F5C-CAA98B778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994" y="0"/>
            <a:ext cx="7842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6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1E8E9-37B7-A61C-207B-F3275C24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Ja">
            <a:hlinkClick r:id="" action="ppaction://media"/>
            <a:extLst>
              <a:ext uri="{FF2B5EF4-FFF2-40B4-BE49-F238E27FC236}">
                <a16:creationId xmlns:a16="http://schemas.microsoft.com/office/drawing/2014/main" id="{9C335FF3-A172-1D5D-CFFA-F39E3F2B9E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6257" y="465243"/>
            <a:ext cx="4607293" cy="6392757"/>
          </a:xfr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B607205-3804-CDE1-11D7-6E5489D3C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8096"/>
            <a:ext cx="5419158" cy="5321808"/>
          </a:xfrm>
          <a:prstGeom prst="rect">
            <a:avLst/>
          </a:prstGeom>
        </p:spPr>
      </p:pic>
      <p:sp>
        <p:nvSpPr>
          <p:cNvPr id="7" name="Pijl: links 6">
            <a:extLst>
              <a:ext uri="{FF2B5EF4-FFF2-40B4-BE49-F238E27FC236}">
                <a16:creationId xmlns:a16="http://schemas.microsoft.com/office/drawing/2014/main" id="{45952D22-311B-1215-9B80-30AAA9AE5193}"/>
              </a:ext>
            </a:extLst>
          </p:cNvPr>
          <p:cNvSpPr/>
          <p:nvPr/>
        </p:nvSpPr>
        <p:spPr>
          <a:xfrm rot="10800000">
            <a:off x="5698156" y="3159491"/>
            <a:ext cx="1183907" cy="539015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50EACA33-DE69-882D-4CE6-C7ED916A39E4}"/>
              </a:ext>
            </a:extLst>
          </p:cNvPr>
          <p:cNvSpPr txBox="1"/>
          <p:nvPr/>
        </p:nvSpPr>
        <p:spPr>
          <a:xfrm>
            <a:off x="6290109" y="183321"/>
            <a:ext cx="568991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3200" b="1" dirty="0"/>
              <a:t>VAN PROMPT NAAR CODE</a:t>
            </a:r>
          </a:p>
        </p:txBody>
      </p:sp>
    </p:spTree>
    <p:extLst>
      <p:ext uri="{BB962C8B-B14F-4D97-AF65-F5344CB8AC3E}">
        <p14:creationId xmlns:p14="http://schemas.microsoft.com/office/powerpoint/2010/main" val="30625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F84A50-3AE3-08BB-FD5D-C149ABAB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88A296-480D-1AE2-A1D1-9BD3E7058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BD008E6-AF3E-C0E4-1D20-22533472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93867" cy="7132320"/>
          </a:xfrm>
          <a:prstGeom prst="rect">
            <a:avLst/>
          </a:prstGeom>
        </p:spPr>
      </p:pic>
      <p:pic>
        <p:nvPicPr>
          <p:cNvPr id="4098" name="Picture 2" descr="Google Antigravity">
            <a:extLst>
              <a:ext uri="{FF2B5EF4-FFF2-40B4-BE49-F238E27FC236}">
                <a16:creationId xmlns:a16="http://schemas.microsoft.com/office/drawing/2014/main" id="{E3E51346-7D2A-999F-5534-3FA93E62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504" y="1121816"/>
            <a:ext cx="3167514" cy="166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sual Studio Code: The Tool That Almost Made Me Quit Programming. | by  Enejivik | Stackademic">
            <a:extLst>
              <a:ext uri="{FF2B5EF4-FFF2-40B4-BE49-F238E27FC236}">
                <a16:creationId xmlns:a16="http://schemas.microsoft.com/office/drawing/2014/main" id="{DB8B1EA1-C294-F11F-7C9A-357AF9EC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153" y="2866091"/>
            <a:ext cx="4091338" cy="20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72765B7-5EA7-B50C-3D1A-1F237AFB6110}"/>
              </a:ext>
            </a:extLst>
          </p:cNvPr>
          <p:cNvSpPr txBox="1"/>
          <p:nvPr/>
        </p:nvSpPr>
        <p:spPr>
          <a:xfrm>
            <a:off x="6591300" y="1114769"/>
            <a:ext cx="199920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Heb je Gemini PRO?</a:t>
            </a:r>
          </a:p>
          <a:p>
            <a:endParaRPr lang="nl-NL" dirty="0"/>
          </a:p>
          <a:p>
            <a:r>
              <a:rPr lang="nl-NL" b="1" dirty="0"/>
              <a:t>Agent Manager*</a:t>
            </a:r>
          </a:p>
          <a:p>
            <a:r>
              <a:rPr lang="nl-NL" b="1" dirty="0"/>
              <a:t>Automatisch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DE18145-931E-DC82-D7D1-1E25F41181AA}"/>
              </a:ext>
            </a:extLst>
          </p:cNvPr>
          <p:cNvSpPr txBox="1"/>
          <p:nvPr/>
        </p:nvSpPr>
        <p:spPr>
          <a:xfrm>
            <a:off x="5727700" y="3643114"/>
            <a:ext cx="14471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Gratis</a:t>
            </a:r>
          </a:p>
          <a:p>
            <a:r>
              <a:rPr lang="nl-NL" dirty="0"/>
              <a:t>Handmatig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5F364F3-11E2-32C9-7A6E-9AF2B30083D5}"/>
              </a:ext>
            </a:extLst>
          </p:cNvPr>
          <p:cNvSpPr txBox="1"/>
          <p:nvPr/>
        </p:nvSpPr>
        <p:spPr>
          <a:xfrm>
            <a:off x="7988299" y="183321"/>
            <a:ext cx="39917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3200" b="1" dirty="0"/>
              <a:t>CODE BEWERKEN</a:t>
            </a:r>
          </a:p>
        </p:txBody>
      </p:sp>
    </p:spTree>
    <p:extLst>
      <p:ext uri="{BB962C8B-B14F-4D97-AF65-F5344CB8AC3E}">
        <p14:creationId xmlns:p14="http://schemas.microsoft.com/office/powerpoint/2010/main" val="277427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CD4E7-08B3-5D3A-AECF-32DD8EC1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98925F-C3E8-3FC7-6F96-160637E42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7BC8070-81CD-82DC-3447-729F6BE0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37241" cy="783496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82D2D72-3EA0-EB13-9F6D-B60C4F7722F9}"/>
              </a:ext>
            </a:extLst>
          </p:cNvPr>
          <p:cNvSpPr txBox="1"/>
          <p:nvPr/>
        </p:nvSpPr>
        <p:spPr>
          <a:xfrm>
            <a:off x="6653784" y="189928"/>
            <a:ext cx="58575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3200" b="1" dirty="0"/>
              <a:t>OPENEN / ONLINE ZETTEN</a:t>
            </a:r>
          </a:p>
        </p:txBody>
      </p:sp>
    </p:spTree>
    <p:extLst>
      <p:ext uri="{BB962C8B-B14F-4D97-AF65-F5344CB8AC3E}">
        <p14:creationId xmlns:p14="http://schemas.microsoft.com/office/powerpoint/2010/main" val="86135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90F19D-40FA-6F36-E98D-63FDD5FA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nl-NL"/>
              <a:t>Wat kun je verwachten?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FB38E688-5B78-7D5E-877F-EC891F5273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421670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866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1C76C-CB8A-AC32-867E-E0581FB8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Fase 1 Intro: Korte uitleg: Wat is </a:t>
            </a:r>
            <a:r>
              <a:rPr lang="nl-NL" dirty="0" err="1"/>
              <a:t>vibecoding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91F3E5-E654-1F5B-573B-1E47C4661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26774"/>
            <a:ext cx="10653579" cy="4593828"/>
          </a:xfrm>
        </p:spPr>
        <p:txBody>
          <a:bodyPr/>
          <a:lstStyle/>
          <a:p>
            <a:r>
              <a:rPr lang="nl-NL" dirty="0"/>
              <a:t>Code laten schrijven met </a:t>
            </a:r>
            <a:r>
              <a:rPr lang="nl-NL" dirty="0" err="1"/>
              <a:t>GenAI</a:t>
            </a:r>
            <a:r>
              <a:rPr lang="nl-NL" dirty="0"/>
              <a:t> tools, zoals ChatGPT, Gemini, </a:t>
            </a:r>
            <a:r>
              <a:rPr lang="nl-NL" dirty="0" err="1"/>
              <a:t>Antigravity</a:t>
            </a:r>
            <a:r>
              <a:rPr lang="nl-NL" dirty="0"/>
              <a:t>, </a:t>
            </a:r>
            <a:r>
              <a:rPr lang="nl-NL" dirty="0" err="1"/>
              <a:t>Github</a:t>
            </a:r>
            <a:r>
              <a:rPr lang="nl-NL" dirty="0"/>
              <a:t> Co Pilot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b="1" u="sng" dirty="0">
                <a:sym typeface="Wingdings" panose="05000000000000000000" pitchFamily="2" charset="2"/>
              </a:rPr>
              <a:t>Het is een avontuur, je leert coderen door te doen</a:t>
            </a:r>
            <a:endParaRPr lang="nl-NL" b="1" u="sng" dirty="0"/>
          </a:p>
          <a:p>
            <a:r>
              <a:rPr lang="nl-NL" dirty="0"/>
              <a:t>Onder andere en vaak: </a:t>
            </a:r>
            <a:r>
              <a:rPr lang="nl-NL" b="1" dirty="0"/>
              <a:t>HTML, CSS, JS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42588D0-4810-CB33-3799-68DA06F5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7" y="2889164"/>
            <a:ext cx="7270282" cy="3968836"/>
          </a:xfrm>
          <a:prstGeom prst="rect">
            <a:avLst/>
          </a:prstGeom>
        </p:spPr>
      </p:pic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A79151A7-640B-0F88-7FEA-EA696A97545B}"/>
              </a:ext>
            </a:extLst>
          </p:cNvPr>
          <p:cNvSpPr txBox="1">
            <a:spLocks/>
          </p:cNvSpPr>
          <p:nvPr/>
        </p:nvSpPr>
        <p:spPr>
          <a:xfrm>
            <a:off x="8080247" y="3429000"/>
            <a:ext cx="3778078" cy="3172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b="1" dirty="0"/>
              <a:t>HTML</a:t>
            </a:r>
            <a:r>
              <a:rPr lang="nl-NL" dirty="0"/>
              <a:t> = Wat staat er op de pagina</a:t>
            </a:r>
          </a:p>
          <a:p>
            <a:r>
              <a:rPr lang="nl-NL" b="1" dirty="0"/>
              <a:t>CSS</a:t>
            </a:r>
            <a:r>
              <a:rPr lang="nl-NL" dirty="0"/>
              <a:t> = Hoe ziet het eruit</a:t>
            </a:r>
          </a:p>
          <a:p>
            <a:r>
              <a:rPr lang="nl-NL" b="1" dirty="0"/>
              <a:t>JS</a:t>
            </a:r>
            <a:r>
              <a:rPr lang="nl-NL" dirty="0"/>
              <a:t> = Wat doet het als ik erop klik?</a:t>
            </a:r>
          </a:p>
          <a:p>
            <a:endParaRPr lang="nl-NL" dirty="0"/>
          </a:p>
          <a:p>
            <a:r>
              <a:rPr lang="nl-NL" dirty="0"/>
              <a:t>Dit </a:t>
            </a:r>
            <a:r>
              <a:rPr lang="nl-NL" b="1" dirty="0"/>
              <a:t>kan</a:t>
            </a:r>
            <a:r>
              <a:rPr lang="nl-NL" dirty="0"/>
              <a:t> je combineren in 1 bestand</a:t>
            </a:r>
          </a:p>
        </p:txBody>
      </p:sp>
    </p:spTree>
    <p:extLst>
      <p:ext uri="{BB962C8B-B14F-4D97-AF65-F5344CB8AC3E}">
        <p14:creationId xmlns:p14="http://schemas.microsoft.com/office/powerpoint/2010/main" val="1207986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61EEED-F7ED-1BAA-AF17-4294FB900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92" y="271176"/>
            <a:ext cx="10872216" cy="863346"/>
          </a:xfrm>
        </p:spPr>
        <p:txBody>
          <a:bodyPr anchor="b">
            <a:normAutofit/>
          </a:bodyPr>
          <a:lstStyle/>
          <a:p>
            <a:pPr algn="ctr"/>
            <a:r>
              <a:rPr lang="nl-NL" dirty="0"/>
              <a:t>Wat is </a:t>
            </a:r>
            <a:r>
              <a:rPr lang="nl-NL" dirty="0" err="1"/>
              <a:t>vibecoding</a:t>
            </a:r>
            <a:r>
              <a:rPr lang="nl-NL" dirty="0"/>
              <a:t>? Het proces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39CC180-3A17-64D5-EF55-3B311B9C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92" y="2538774"/>
            <a:ext cx="7061358" cy="390139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18B20E-50DA-727F-3BE8-48C268F07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6442" y="2415695"/>
            <a:ext cx="4211066" cy="3817942"/>
          </a:xfrm>
        </p:spPr>
        <p:txBody>
          <a:bodyPr anchor="t">
            <a:normAutofit fontScale="92500" lnSpcReduction="10000"/>
          </a:bodyPr>
          <a:lstStyle/>
          <a:p>
            <a:r>
              <a:rPr lang="nl-NL" sz="1800" dirty="0"/>
              <a:t>Stap 1: Heb je een code? En heb je hem gecheckt/getest?</a:t>
            </a:r>
          </a:p>
          <a:p>
            <a:pPr marL="0" indent="0">
              <a:buNone/>
            </a:pPr>
            <a:endParaRPr lang="nl-NL" sz="1800" dirty="0"/>
          </a:p>
          <a:p>
            <a:pPr marL="0" indent="0">
              <a:buNone/>
            </a:pPr>
            <a:r>
              <a:rPr lang="nl-NL" sz="1800" dirty="0"/>
              <a:t>OPTIONEEL:</a:t>
            </a:r>
          </a:p>
          <a:p>
            <a:r>
              <a:rPr lang="nl-NL" sz="1800" dirty="0"/>
              <a:t>Stap 2: Online zetten</a:t>
            </a:r>
          </a:p>
          <a:p>
            <a:pPr marL="0" indent="0">
              <a:buNone/>
            </a:pPr>
            <a:endParaRPr lang="nl-NL" sz="1800" dirty="0"/>
          </a:p>
          <a:p>
            <a:r>
              <a:rPr lang="nl-NL" sz="1800" dirty="0"/>
              <a:t>Stap 3: Verbeteren </a:t>
            </a:r>
            <a:r>
              <a:rPr lang="nl-NL" sz="1800" dirty="0">
                <a:sym typeface="Wingdings" panose="05000000000000000000" pitchFamily="2" charset="2"/>
              </a:rPr>
              <a:t> </a:t>
            </a:r>
            <a:r>
              <a:rPr lang="nl-NL" sz="1800" dirty="0" err="1"/>
              <a:t>Doorprompten</a:t>
            </a:r>
            <a:r>
              <a:rPr lang="nl-NL" sz="1800" dirty="0"/>
              <a:t> / </a:t>
            </a:r>
            <a:r>
              <a:rPr lang="nl-NL" sz="1800" dirty="0" err="1"/>
              <a:t>nudgen</a:t>
            </a:r>
            <a:r>
              <a:rPr lang="nl-NL" sz="1800" dirty="0"/>
              <a:t>. Je kan altijd je versie verbeteren. </a:t>
            </a:r>
          </a:p>
          <a:p>
            <a:r>
              <a:rPr lang="nl-NL" sz="1800" dirty="0"/>
              <a:t>ERROR 404  / Foutcodes </a:t>
            </a:r>
            <a:r>
              <a:rPr lang="nl-NL" sz="1800" dirty="0">
                <a:sym typeface="Wingdings" panose="05000000000000000000" pitchFamily="2" charset="2"/>
              </a:rPr>
              <a:t> Leren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55280466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793</Words>
  <Application>Microsoft Office PowerPoint</Application>
  <PresentationFormat>Breedbeeld</PresentationFormat>
  <Paragraphs>104</Paragraphs>
  <Slides>16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1" baseType="lpstr">
      <vt:lpstr>Aptos</vt:lpstr>
      <vt:lpstr>Arial</vt:lpstr>
      <vt:lpstr>Neue Haas Grotesk Text Pro</vt:lpstr>
      <vt:lpstr>Wingdings</vt:lpstr>
      <vt:lpstr>VanillaVTI</vt:lpstr>
      <vt:lpstr>Ontdek de kracht van vibecoding: jouw persoonlijke webtools bouwen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Wat kun je verwachten?</vt:lpstr>
      <vt:lpstr>Fase 1 Intro: Korte uitleg: Wat is vibecoding?</vt:lpstr>
      <vt:lpstr>Wat is vibecoding? Het proces</vt:lpstr>
      <vt:lpstr>Inspirerende voorbeelden</vt:lpstr>
      <vt:lpstr>Fase 2 Workshop: Zelf aan de slag</vt:lpstr>
      <vt:lpstr>Zelf aan de slag / Online zetten intro</vt:lpstr>
      <vt:lpstr>Zelf aan de slag</vt:lpstr>
      <vt:lpstr>Afsluiting: Project koppelen</vt:lpstr>
      <vt:lpstr>Tips om thuis verder te oefenen</vt:lpstr>
      <vt:lpstr>Einde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Rody Damman</dc:creator>
  <cp:lastModifiedBy>Rody Damman</cp:lastModifiedBy>
  <cp:revision>2</cp:revision>
  <dcterms:created xsi:type="dcterms:W3CDTF">2025-12-02T16:52:11Z</dcterms:created>
  <dcterms:modified xsi:type="dcterms:W3CDTF">2025-12-02T19:03:29Z</dcterms:modified>
</cp:coreProperties>
</file>